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6" r:id="rId4"/>
    <p:sldId id="265" r:id="rId5"/>
    <p:sldId id="279" r:id="rId6"/>
    <p:sldId id="277" r:id="rId7"/>
    <p:sldId id="269" r:id="rId8"/>
    <p:sldId id="276" r:id="rId9"/>
    <p:sldId id="267" r:id="rId10"/>
    <p:sldId id="275" r:id="rId11"/>
    <p:sldId id="256" r:id="rId12"/>
    <p:sldId id="257" r:id="rId13"/>
    <p:sldId id="278" r:id="rId14"/>
    <p:sldId id="271" r:id="rId15"/>
    <p:sldId id="272" r:id="rId16"/>
    <p:sldId id="273" r:id="rId17"/>
    <p:sldId id="274" r:id="rId18"/>
    <p:sldId id="268" r:id="rId19"/>
  </p:sldIdLst>
  <p:sldSz cx="51206400" cy="37490400"/>
  <p:notesSz cx="9359900" cy="14859000"/>
  <p:defaultTextStyle>
    <a:defPPr>
      <a:defRPr lang="en-US"/>
    </a:defPPr>
    <a:lvl1pPr algn="l" rtl="0" fontAlgn="base">
      <a:spcBef>
        <a:spcPct val="0"/>
      </a:spcBef>
      <a:spcAft>
        <a:spcPct val="0"/>
      </a:spcAft>
      <a:defRPr sz="10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0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0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0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0000" kern="1200">
        <a:solidFill>
          <a:schemeClr val="tx1"/>
        </a:solidFill>
        <a:latin typeface="Arial" panose="020B0604020202020204" pitchFamily="34" charset="0"/>
        <a:ea typeface="+mn-ea"/>
        <a:cs typeface="+mn-cs"/>
      </a:defRPr>
    </a:lvl5pPr>
    <a:lvl6pPr marL="2286000" algn="l" defTabSz="914400" rtl="0" eaLnBrk="1" latinLnBrk="0" hangingPunct="1">
      <a:defRPr sz="10000" kern="1200">
        <a:solidFill>
          <a:schemeClr val="tx1"/>
        </a:solidFill>
        <a:latin typeface="Arial" panose="020B0604020202020204" pitchFamily="34" charset="0"/>
        <a:ea typeface="+mn-ea"/>
        <a:cs typeface="+mn-cs"/>
      </a:defRPr>
    </a:lvl6pPr>
    <a:lvl7pPr marL="2743200" algn="l" defTabSz="914400" rtl="0" eaLnBrk="1" latinLnBrk="0" hangingPunct="1">
      <a:defRPr sz="10000" kern="1200">
        <a:solidFill>
          <a:schemeClr val="tx1"/>
        </a:solidFill>
        <a:latin typeface="Arial" panose="020B0604020202020204" pitchFamily="34" charset="0"/>
        <a:ea typeface="+mn-ea"/>
        <a:cs typeface="+mn-cs"/>
      </a:defRPr>
    </a:lvl7pPr>
    <a:lvl8pPr marL="3200400" algn="l" defTabSz="914400" rtl="0" eaLnBrk="1" latinLnBrk="0" hangingPunct="1">
      <a:defRPr sz="10000" kern="1200">
        <a:solidFill>
          <a:schemeClr val="tx1"/>
        </a:solidFill>
        <a:latin typeface="Arial" panose="020B0604020202020204" pitchFamily="34" charset="0"/>
        <a:ea typeface="+mn-ea"/>
        <a:cs typeface="+mn-cs"/>
      </a:defRPr>
    </a:lvl8pPr>
    <a:lvl9pPr marL="3657600" algn="l" defTabSz="914400" rtl="0" eaLnBrk="1" latinLnBrk="0" hangingPunct="1">
      <a:defRPr sz="10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80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4"/>
    <a:srgbClr val="02FF00"/>
    <a:srgbClr val="F6F2EE"/>
    <a:srgbClr val="F3EEE9"/>
    <a:srgbClr val="E0D2C6"/>
    <a:srgbClr val="A3C6CD"/>
    <a:srgbClr val="006600"/>
    <a:srgbClr val="E9FFE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246" autoAdjust="0"/>
  </p:normalViewPr>
  <p:slideViewPr>
    <p:cSldViewPr>
      <p:cViewPr>
        <p:scale>
          <a:sx n="20" d="100"/>
          <a:sy n="20" d="100"/>
        </p:scale>
        <p:origin x="1614" y="-36"/>
      </p:cViewPr>
      <p:guideLst>
        <p:guide orient="horz" pos="11808"/>
        <p:guide pos="16128"/>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4"/>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4.9253731343283584E-2"/>
          <c:y val="2.1505376344086023E-2"/>
          <c:w val="0.85671641791044773"/>
          <c:h val="0.90752688172043006"/>
        </c:manualLayout>
      </c:layout>
      <c:bar3DChart>
        <c:barDir val="col"/>
        <c:grouping val="clustered"/>
        <c:varyColors val="0"/>
        <c:ser>
          <c:idx val="0"/>
          <c:order val="0"/>
          <c:tx>
            <c:strRef>
              <c:f>Sheet1!$A$2</c:f>
              <c:strCache>
                <c:ptCount val="1"/>
                <c:pt idx="0">
                  <c:v>East</c:v>
                </c:pt>
              </c:strCache>
            </c:strRef>
          </c:tx>
          <c:spPr>
            <a:solidFill>
              <a:srgbClr val="A3C6CD"/>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EFF6-43E0-952E-C5A84F66027F}"/>
            </c:ext>
          </c:extLst>
        </c:ser>
        <c:ser>
          <c:idx val="1"/>
          <c:order val="1"/>
          <c:tx>
            <c:strRef>
              <c:f>Sheet1!$A$3</c:f>
              <c:strCache>
                <c:ptCount val="1"/>
                <c:pt idx="0">
                  <c:v>West</c:v>
                </c:pt>
              </c:strCache>
            </c:strRef>
          </c:tx>
          <c:spPr>
            <a:solidFill>
              <a:srgbClr val="E0D2C6"/>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EFF6-43E0-952E-C5A84F66027F}"/>
            </c:ext>
          </c:extLst>
        </c:ser>
        <c:ser>
          <c:idx val="2"/>
          <c:order val="2"/>
          <c:tx>
            <c:strRef>
              <c:f>Sheet1!$A$4</c:f>
              <c:strCache>
                <c:ptCount val="1"/>
                <c:pt idx="0">
                  <c:v>North</c:v>
                </c:pt>
              </c:strCache>
            </c:strRef>
          </c:tx>
          <c:spPr>
            <a:solidFill>
              <a:srgbClr val="009A44"/>
            </a:solidFill>
            <a:ln w="24139">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EFF6-43E0-952E-C5A84F66027F}"/>
            </c:ext>
          </c:extLst>
        </c:ser>
        <c:dLbls>
          <c:showLegendKey val="0"/>
          <c:showVal val="0"/>
          <c:showCatName val="0"/>
          <c:showSerName val="0"/>
          <c:showPercent val="0"/>
          <c:showBubbleSize val="0"/>
        </c:dLbls>
        <c:gapWidth val="150"/>
        <c:gapDepth val="0"/>
        <c:shape val="box"/>
        <c:axId val="157109184"/>
        <c:axId val="157109744"/>
        <c:axId val="0"/>
      </c:bar3DChart>
      <c:catAx>
        <c:axId val="157109184"/>
        <c:scaling>
          <c:orientation val="minMax"/>
        </c:scaling>
        <c:delete val="0"/>
        <c:axPos val="b"/>
        <c:numFmt formatCode="General" sourceLinked="1"/>
        <c:majorTickMark val="out"/>
        <c:minorTickMark val="none"/>
        <c:tickLblPos val="low"/>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744"/>
        <c:crosses val="autoZero"/>
        <c:auto val="1"/>
        <c:lblAlgn val="ctr"/>
        <c:lblOffset val="100"/>
        <c:tickLblSkip val="1"/>
        <c:tickMarkSkip val="1"/>
        <c:noMultiLvlLbl val="0"/>
      </c:catAx>
      <c:valAx>
        <c:axId val="157109744"/>
        <c:scaling>
          <c:orientation val="minMax"/>
        </c:scaling>
        <c:delete val="0"/>
        <c:axPos val="l"/>
        <c:majorGridlines>
          <c:spPr>
            <a:ln w="6035">
              <a:solidFill>
                <a:schemeClr val="tx1"/>
              </a:solidFill>
              <a:prstDash val="solid"/>
            </a:ln>
          </c:spPr>
        </c:majorGridlines>
        <c:numFmt formatCode="General" sourceLinked="1"/>
        <c:majorTickMark val="out"/>
        <c:minorTickMark val="none"/>
        <c:tickLblPos val="nextTo"/>
        <c:spPr>
          <a:ln w="6035">
            <a:solidFill>
              <a:schemeClr val="tx1"/>
            </a:solidFill>
            <a:prstDash val="solid"/>
          </a:ln>
        </c:spPr>
        <c:txPr>
          <a:bodyPr rot="0" vert="horz"/>
          <a:lstStyle/>
          <a:p>
            <a:pPr>
              <a:defRPr sz="1800" b="1" i="0" u="none" strike="noStrike" baseline="0">
                <a:solidFill>
                  <a:schemeClr val="tx1"/>
                </a:solidFill>
                <a:latin typeface="Helvetica" panose="020B0604020202020204" pitchFamily="34" charset="0"/>
                <a:ea typeface="Arial"/>
                <a:cs typeface="Arial"/>
              </a:defRPr>
            </a:pPr>
            <a:endParaRPr lang="en-US"/>
          </a:p>
        </c:txPr>
        <c:crossAx val="157109184"/>
        <c:crosses val="autoZero"/>
        <c:crossBetween val="between"/>
      </c:valAx>
      <c:spPr>
        <a:noFill/>
        <a:ln w="48279">
          <a:noFill/>
        </a:ln>
      </c:spPr>
    </c:plotArea>
    <c:legend>
      <c:legendPos val="r"/>
      <c:layout>
        <c:manualLayout>
          <c:xMode val="edge"/>
          <c:yMode val="edge"/>
          <c:x val="0.87747589962469641"/>
          <c:y val="0.45376344086021503"/>
          <c:w val="0.11655392229008757"/>
          <c:h val="0.1965623627901531"/>
        </c:manualLayout>
      </c:layout>
      <c:overlay val="0"/>
      <c:spPr>
        <a:noFill/>
        <a:ln w="6035">
          <a:solidFill>
            <a:schemeClr val="tx1"/>
          </a:solidFill>
          <a:prstDash val="solid"/>
        </a:ln>
      </c:spPr>
      <c:txPr>
        <a:bodyPr/>
        <a:lstStyle/>
        <a:p>
          <a:pPr>
            <a:defRPr sz="1800" b="0" i="0" u="none" strike="noStrike" baseline="0">
              <a:solidFill>
                <a:schemeClr val="tx1"/>
              </a:solidFill>
              <a:latin typeface="Helvetica" panose="020B0604020202020204" pitchFamily="34" charset="0"/>
              <a:ea typeface="Arial"/>
              <a:cs typeface="Arial"/>
            </a:defRPr>
          </a:pPr>
          <a:endParaRPr lang="en-US"/>
        </a:p>
      </c:txPr>
    </c:legend>
    <c:plotVisOnly val="1"/>
    <c:dispBlanksAs val="gap"/>
    <c:showDLblsOverMax val="0"/>
  </c:chart>
  <c:spPr>
    <a:noFill/>
    <a:ln>
      <a:noFill/>
    </a:ln>
  </c:spPr>
  <c:txPr>
    <a:bodyPr/>
    <a:lstStyle/>
    <a:p>
      <a:pPr>
        <a:defRPr sz="1045" b="1" i="0" u="none" strike="noStrike" baseline="0">
          <a:solidFill>
            <a:schemeClr val="tx1"/>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Layout 1">
    <p:spTree>
      <p:nvGrpSpPr>
        <p:cNvPr id="1" name=""/>
        <p:cNvGrpSpPr/>
        <p:nvPr/>
      </p:nvGrpSpPr>
      <p:grpSpPr>
        <a:xfrm>
          <a:off x="0" y="0"/>
          <a:ext cx="0" cy="0"/>
          <a:chOff x="0" y="0"/>
          <a:chExt cx="0" cy="0"/>
        </a:xfrm>
      </p:grpSpPr>
      <p:pic>
        <p:nvPicPr>
          <p:cNvPr id="5" name="Picture 4" descr="Full-color UND School of Medicine &amp; Health Sciences logotype">
            <a:extLst>
              <a:ext uri="{FF2B5EF4-FFF2-40B4-BE49-F238E27FC236}">
                <a16:creationId xmlns:a16="http://schemas.microsoft.com/office/drawing/2014/main" id="{12301F1C-B8E5-7893-DB8F-88314218E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048000"/>
            <a:ext cx="7630370" cy="1517905"/>
          </a:xfrm>
          <a:prstGeom prst="rect">
            <a:avLst/>
          </a:prstGeom>
        </p:spPr>
      </p:pic>
    </p:spTree>
    <p:extLst>
      <p:ext uri="{BB962C8B-B14F-4D97-AF65-F5344CB8AC3E}">
        <p14:creationId xmlns:p14="http://schemas.microsoft.com/office/powerpoint/2010/main" val="309738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6BA6E3-7577-190E-A4CC-7D499C84C29E}"/>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6" name="Picture 5" descr="UND School of Medicine &amp; Health Sciences logotype -- all white  with a transparent background.">
            <a:extLst>
              <a:ext uri="{FF2B5EF4-FFF2-40B4-BE49-F238E27FC236}">
                <a16:creationId xmlns:a16="http://schemas.microsoft.com/office/drawing/2014/main" id="{0658EC1C-E578-F6C4-14FE-7811080326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95800" y="3352800"/>
            <a:ext cx="7561421" cy="1504189"/>
          </a:xfrm>
          <a:prstGeom prst="rect">
            <a:avLst/>
          </a:prstGeom>
        </p:spPr>
      </p:pic>
    </p:spTree>
    <p:extLst>
      <p:ext uri="{BB962C8B-B14F-4D97-AF65-F5344CB8AC3E}">
        <p14:creationId xmlns:p14="http://schemas.microsoft.com/office/powerpoint/2010/main" val="329861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o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830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ed Layou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6C8C55-EE32-0362-29A1-32840FCFDD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5" name="Picture 4">
            <a:extLst>
              <a:ext uri="{FF2B5EF4-FFF2-40B4-BE49-F238E27FC236}">
                <a16:creationId xmlns:a16="http://schemas.microsoft.com/office/drawing/2014/main" id="{FFE0589F-5A83-ED3B-BAEB-7C1AF2DDC7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6" name="Picture 5">
            <a:extLst>
              <a:ext uri="{FF2B5EF4-FFF2-40B4-BE49-F238E27FC236}">
                <a16:creationId xmlns:a16="http://schemas.microsoft.com/office/drawing/2014/main" id="{0EB73F90-F50C-CBB3-3609-BB7EF959D65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7" name="Picture 6">
            <a:extLst>
              <a:ext uri="{FF2B5EF4-FFF2-40B4-BE49-F238E27FC236}">
                <a16:creationId xmlns:a16="http://schemas.microsoft.com/office/drawing/2014/main" id="{30A742A6-12E0-250D-5800-3EE6BA8B13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pic>
        <p:nvPicPr>
          <p:cNvPr id="8" name="Picture 7" descr="Full-color UND School of Medicine &amp; Health Sciences logotype">
            <a:extLst>
              <a:ext uri="{FF2B5EF4-FFF2-40B4-BE49-F238E27FC236}">
                <a16:creationId xmlns:a16="http://schemas.microsoft.com/office/drawing/2014/main" id="{9BCE23AF-0556-363C-C897-2D61838B2AB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986200" y="34373883"/>
            <a:ext cx="7630370" cy="1517905"/>
          </a:xfrm>
          <a:prstGeom prst="rect">
            <a:avLst/>
          </a:prstGeom>
        </p:spPr>
      </p:pic>
    </p:spTree>
    <p:extLst>
      <p:ext uri="{BB962C8B-B14F-4D97-AF65-F5344CB8AC3E}">
        <p14:creationId xmlns:p14="http://schemas.microsoft.com/office/powerpoint/2010/main" val="299199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anded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4DD521-D10D-6ED0-EA47-C4E8C994FB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5" name="Picture 4">
            <a:extLst>
              <a:ext uri="{FF2B5EF4-FFF2-40B4-BE49-F238E27FC236}">
                <a16:creationId xmlns:a16="http://schemas.microsoft.com/office/drawing/2014/main" id="{1B8553CA-3DA8-A58E-C343-4FEF064C2C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6" name="Picture 5">
            <a:extLst>
              <a:ext uri="{FF2B5EF4-FFF2-40B4-BE49-F238E27FC236}">
                <a16:creationId xmlns:a16="http://schemas.microsoft.com/office/drawing/2014/main" id="{557D267C-CB30-7667-2603-AC32C487D25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7" name="Picture 6">
            <a:extLst>
              <a:ext uri="{FF2B5EF4-FFF2-40B4-BE49-F238E27FC236}">
                <a16:creationId xmlns:a16="http://schemas.microsoft.com/office/drawing/2014/main" id="{C2765DE5-3E85-9A2A-DE2A-92415BA56B4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pic>
        <p:nvPicPr>
          <p:cNvPr id="8" name="Picture 7" descr="Full-color UND School of Medicine &amp; Health Sciences logotype">
            <a:extLst>
              <a:ext uri="{FF2B5EF4-FFF2-40B4-BE49-F238E27FC236}">
                <a16:creationId xmlns:a16="http://schemas.microsoft.com/office/drawing/2014/main" id="{49E04AFF-14A9-F1BB-8347-656F007F5D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986200" y="3048000"/>
            <a:ext cx="7630370" cy="1517905"/>
          </a:xfrm>
          <a:prstGeom prst="rect">
            <a:avLst/>
          </a:prstGeom>
        </p:spPr>
      </p:pic>
    </p:spTree>
    <p:extLst>
      <p:ext uri="{BB962C8B-B14F-4D97-AF65-F5344CB8AC3E}">
        <p14:creationId xmlns:p14="http://schemas.microsoft.com/office/powerpoint/2010/main" val="97399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anded Lay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DB6A8-16D8-ADF3-BE74-B8B0940278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4" name="Picture 3">
            <a:extLst>
              <a:ext uri="{FF2B5EF4-FFF2-40B4-BE49-F238E27FC236}">
                <a16:creationId xmlns:a16="http://schemas.microsoft.com/office/drawing/2014/main" id="{6C59C4CA-FC37-62D1-AC61-035C4F26E5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5" name="Picture 4">
            <a:extLst>
              <a:ext uri="{FF2B5EF4-FFF2-40B4-BE49-F238E27FC236}">
                <a16:creationId xmlns:a16="http://schemas.microsoft.com/office/drawing/2014/main" id="{D6385AFD-D857-4971-287B-F2C9AC8E876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6" name="Picture 5">
            <a:extLst>
              <a:ext uri="{FF2B5EF4-FFF2-40B4-BE49-F238E27FC236}">
                <a16:creationId xmlns:a16="http://schemas.microsoft.com/office/drawing/2014/main" id="{BC2087EE-DAA2-96D3-0F5C-7BBC9B4D27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pic>
        <p:nvPicPr>
          <p:cNvPr id="7" name="Picture 6" descr="Full-color UND School of Medicine &amp; Health Sciences logotype">
            <a:extLst>
              <a:ext uri="{FF2B5EF4-FFF2-40B4-BE49-F238E27FC236}">
                <a16:creationId xmlns:a16="http://schemas.microsoft.com/office/drawing/2014/main" id="{FA9C7010-8F6E-A23B-EEBF-9101DFB3E2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1986200" y="34373883"/>
            <a:ext cx="7630370" cy="1517905"/>
          </a:xfrm>
          <a:prstGeom prst="rect">
            <a:avLst/>
          </a:prstGeom>
        </p:spPr>
      </p:pic>
      <p:sp>
        <p:nvSpPr>
          <p:cNvPr id="8" name="Rectangle 7">
            <a:extLst>
              <a:ext uri="{FF2B5EF4-FFF2-40B4-BE49-F238E27FC236}">
                <a16:creationId xmlns:a16="http://schemas.microsoft.com/office/drawing/2014/main" id="{C19B0A3B-5F42-E18A-6CF6-9A9D173ABE2D}"/>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29463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anded Layout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4A591-F1AD-2CCC-C3F3-8BCF8DCA3F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912" cy="37472662"/>
          </a:xfrm>
          <a:prstGeom prst="rect">
            <a:avLst/>
          </a:prstGeom>
        </p:spPr>
      </p:pic>
      <p:pic>
        <p:nvPicPr>
          <p:cNvPr id="4" name="Picture 3">
            <a:extLst>
              <a:ext uri="{FF2B5EF4-FFF2-40B4-BE49-F238E27FC236}">
                <a16:creationId xmlns:a16="http://schemas.microsoft.com/office/drawing/2014/main" id="{61655101-6B6C-9E5A-34EE-B3E01AF5E3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329236"/>
            <a:ext cx="9372600" cy="26750203"/>
          </a:xfrm>
          <a:prstGeom prst="rect">
            <a:avLst/>
          </a:prstGeom>
        </p:spPr>
      </p:pic>
      <p:pic>
        <p:nvPicPr>
          <p:cNvPr id="5" name="Picture 4">
            <a:extLst>
              <a:ext uri="{FF2B5EF4-FFF2-40B4-BE49-F238E27FC236}">
                <a16:creationId xmlns:a16="http://schemas.microsoft.com/office/drawing/2014/main" id="{8379223B-9C70-C6B2-3878-A7BEE88AC2E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7016"/>
          <a:stretch/>
        </p:blipFill>
        <p:spPr>
          <a:xfrm>
            <a:off x="-76200" y="33756600"/>
            <a:ext cx="16077375" cy="2135188"/>
          </a:xfrm>
          <a:prstGeom prst="rect">
            <a:avLst/>
          </a:prstGeom>
        </p:spPr>
      </p:pic>
      <p:pic>
        <p:nvPicPr>
          <p:cNvPr id="6" name="Picture 5">
            <a:extLst>
              <a:ext uri="{FF2B5EF4-FFF2-40B4-BE49-F238E27FC236}">
                <a16:creationId xmlns:a16="http://schemas.microsoft.com/office/drawing/2014/main" id="{C1943782-C9F0-5D35-C2CF-21DB1D7021C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44169544" y="27432000"/>
            <a:ext cx="7036856" cy="10058400"/>
          </a:xfrm>
          <a:prstGeom prst="rect">
            <a:avLst/>
          </a:prstGeom>
        </p:spPr>
      </p:pic>
      <p:sp>
        <p:nvSpPr>
          <p:cNvPr id="7" name="Rectangle 6">
            <a:extLst>
              <a:ext uri="{FF2B5EF4-FFF2-40B4-BE49-F238E27FC236}">
                <a16:creationId xmlns:a16="http://schemas.microsoft.com/office/drawing/2014/main" id="{A39C7782-371C-12EE-9141-0689452ED9ED}"/>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8" name="Picture 7" descr="UND School of Medicine &amp; Health Sciences logotype -- all white  with a transparent background.">
            <a:extLst>
              <a:ext uri="{FF2B5EF4-FFF2-40B4-BE49-F238E27FC236}">
                <a16:creationId xmlns:a16="http://schemas.microsoft.com/office/drawing/2014/main" id="{0C31FAF3-6AEA-5D54-FC3B-894781B27C8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595800" y="3352800"/>
            <a:ext cx="7561421" cy="1504189"/>
          </a:xfrm>
          <a:prstGeom prst="rect">
            <a:avLst/>
          </a:prstGeom>
        </p:spPr>
      </p:pic>
    </p:spTree>
    <p:extLst>
      <p:ext uri="{BB962C8B-B14F-4D97-AF65-F5344CB8AC3E}">
        <p14:creationId xmlns:p14="http://schemas.microsoft.com/office/powerpoint/2010/main" val="28803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Layout 2">
    <p:spTree>
      <p:nvGrpSpPr>
        <p:cNvPr id="1" name=""/>
        <p:cNvGrpSpPr/>
        <p:nvPr/>
      </p:nvGrpSpPr>
      <p:grpSpPr>
        <a:xfrm>
          <a:off x="0" y="0"/>
          <a:ext cx="0" cy="0"/>
          <a:chOff x="0" y="0"/>
          <a:chExt cx="0" cy="0"/>
        </a:xfrm>
      </p:grpSpPr>
      <p:pic>
        <p:nvPicPr>
          <p:cNvPr id="4" name="Picture 3" descr="Full-color UND School of Medicine &amp; Health Sciences logotype">
            <a:extLst>
              <a:ext uri="{FF2B5EF4-FFF2-40B4-BE49-F238E27FC236}">
                <a16:creationId xmlns:a16="http://schemas.microsoft.com/office/drawing/2014/main" id="{C0B68BF7-ABCF-8C87-2C4F-2E71150BC4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Tree>
    <p:extLst>
      <p:ext uri="{BB962C8B-B14F-4D97-AF65-F5344CB8AC3E}">
        <p14:creationId xmlns:p14="http://schemas.microsoft.com/office/powerpoint/2010/main" val="103965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pic>
        <p:nvPicPr>
          <p:cNvPr id="31" name="Picture 30" descr="Full-color UND School of Medicine &amp; Health Sciences logotype">
            <a:extLst>
              <a:ext uri="{FF2B5EF4-FFF2-40B4-BE49-F238E27FC236}">
                <a16:creationId xmlns:a16="http://schemas.microsoft.com/office/drawing/2014/main" id="{E77AF02B-371A-A37A-C6BE-18018379D8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048000"/>
            <a:ext cx="7630370" cy="1517905"/>
          </a:xfrm>
          <a:prstGeom prst="rect">
            <a:avLst/>
          </a:prstGeom>
        </p:spPr>
      </p:pic>
    </p:spTree>
    <p:extLst>
      <p:ext uri="{BB962C8B-B14F-4D97-AF65-F5344CB8AC3E}">
        <p14:creationId xmlns:p14="http://schemas.microsoft.com/office/powerpoint/2010/main" val="234379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pic>
        <p:nvPicPr>
          <p:cNvPr id="3" name="Picture 2" descr="Full-color UND School of Medicine &amp; Health Sciences logotype">
            <a:extLst>
              <a:ext uri="{FF2B5EF4-FFF2-40B4-BE49-F238E27FC236}">
                <a16:creationId xmlns:a16="http://schemas.microsoft.com/office/drawing/2014/main" id="{D6760509-0B43-D415-7E5D-CEA3386E77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Tree>
    <p:extLst>
      <p:ext uri="{BB962C8B-B14F-4D97-AF65-F5344CB8AC3E}">
        <p14:creationId xmlns:p14="http://schemas.microsoft.com/office/powerpoint/2010/main" val="2571590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pic>
        <p:nvPicPr>
          <p:cNvPr id="23" name="Picture 22" descr="Full-color UND School of Medicine &amp; Health Sciences logotype">
            <a:extLst>
              <a:ext uri="{FF2B5EF4-FFF2-40B4-BE49-F238E27FC236}">
                <a16:creationId xmlns:a16="http://schemas.microsoft.com/office/drawing/2014/main" id="{25B04878-9ED9-9C32-D631-CACF44B717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
        <p:nvSpPr>
          <p:cNvPr id="2" name="Rectangle 1">
            <a:extLst>
              <a:ext uri="{FF2B5EF4-FFF2-40B4-BE49-F238E27FC236}">
                <a16:creationId xmlns:a16="http://schemas.microsoft.com/office/drawing/2014/main" id="{82F4EC43-DA41-79E7-7B69-22F626780591}"/>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59682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CBDC2D-E850-1B01-4B5C-AAF8913B5B69}"/>
              </a:ext>
            </a:extLst>
          </p:cNvPr>
          <p:cNvSpPr/>
          <p:nvPr userDrawn="1"/>
        </p:nvSpPr>
        <p:spPr bwMode="auto">
          <a:xfrm>
            <a:off x="0" y="0"/>
            <a:ext cx="51206400" cy="60198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pic>
        <p:nvPicPr>
          <p:cNvPr id="4" name="Picture 3" descr="UND School of Medicine &amp; Health Sciences logotype -- all white  with a transparent background.">
            <a:extLst>
              <a:ext uri="{FF2B5EF4-FFF2-40B4-BE49-F238E27FC236}">
                <a16:creationId xmlns:a16="http://schemas.microsoft.com/office/drawing/2014/main" id="{57485DA0-3EB9-5EFD-F718-7A0CC2EA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95800" y="4134611"/>
            <a:ext cx="7561421" cy="1504189"/>
          </a:xfrm>
          <a:prstGeom prst="rect">
            <a:avLst/>
          </a:prstGeom>
        </p:spPr>
      </p:pic>
    </p:spTree>
    <p:extLst>
      <p:ext uri="{BB962C8B-B14F-4D97-AF65-F5344CB8AC3E}">
        <p14:creationId xmlns:p14="http://schemas.microsoft.com/office/powerpoint/2010/main" val="279801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pic>
        <p:nvPicPr>
          <p:cNvPr id="3" name="Picture 2" descr="Full-color UND School of Medicine &amp; Health Sciences logotype">
            <a:extLst>
              <a:ext uri="{FF2B5EF4-FFF2-40B4-BE49-F238E27FC236}">
                <a16:creationId xmlns:a16="http://schemas.microsoft.com/office/drawing/2014/main" id="{F0A882F6-4255-76B4-08EB-7617ABEF4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048000"/>
            <a:ext cx="7630370" cy="1517905"/>
          </a:xfrm>
          <a:prstGeom prst="rect">
            <a:avLst/>
          </a:prstGeom>
        </p:spPr>
      </p:pic>
    </p:spTree>
    <p:extLst>
      <p:ext uri="{BB962C8B-B14F-4D97-AF65-F5344CB8AC3E}">
        <p14:creationId xmlns:p14="http://schemas.microsoft.com/office/powerpoint/2010/main" val="298671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ayout 6">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pic>
        <p:nvPicPr>
          <p:cNvPr id="2" name="Picture 1" descr="Full-color UND School of Medicine &amp; Health Sciences logotype">
            <a:extLst>
              <a:ext uri="{FF2B5EF4-FFF2-40B4-BE49-F238E27FC236}">
                <a16:creationId xmlns:a16="http://schemas.microsoft.com/office/drawing/2014/main" id="{6C3CF9B9-06F3-4165-5B46-D0686E1E5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Tree>
    <p:extLst>
      <p:ext uri="{BB962C8B-B14F-4D97-AF65-F5344CB8AC3E}">
        <p14:creationId xmlns:p14="http://schemas.microsoft.com/office/powerpoint/2010/main" val="184072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bg>
      <p:bgPr>
        <a:gradFill>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pic>
        <p:nvPicPr>
          <p:cNvPr id="5" name="Picture 4" descr="Full-color UND School of Medicine &amp; Health Sciences logotype">
            <a:extLst>
              <a:ext uri="{FF2B5EF4-FFF2-40B4-BE49-F238E27FC236}">
                <a16:creationId xmlns:a16="http://schemas.microsoft.com/office/drawing/2014/main" id="{0D3159AB-E171-D78D-DD0B-41B514D1E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6200" y="35128200"/>
            <a:ext cx="7630370" cy="1517905"/>
          </a:xfrm>
          <a:prstGeom prst="rect">
            <a:avLst/>
          </a:prstGeom>
        </p:spPr>
      </p:pic>
      <p:sp>
        <p:nvSpPr>
          <p:cNvPr id="6" name="Rectangle 5">
            <a:extLst>
              <a:ext uri="{FF2B5EF4-FFF2-40B4-BE49-F238E27FC236}">
                <a16:creationId xmlns:a16="http://schemas.microsoft.com/office/drawing/2014/main" id="{BBC0332A-01E0-9551-1EA7-34C9BFE5FC73}"/>
              </a:ext>
            </a:extLst>
          </p:cNvPr>
          <p:cNvSpPr/>
          <p:nvPr userDrawn="1"/>
        </p:nvSpPr>
        <p:spPr bwMode="auto">
          <a:xfrm>
            <a:off x="0" y="0"/>
            <a:ext cx="51206400" cy="5562600"/>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294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63" r:id="rId11"/>
    <p:sldLayoutId id="2147483658" r:id="rId12"/>
    <p:sldLayoutId id="2147483659" r:id="rId13"/>
    <p:sldLayoutId id="2147483661" r:id="rId14"/>
    <p:sldLayoutId id="2147483662" r:id="rId15"/>
  </p:sldLayoutIdLst>
  <p:txStyles>
    <p:titleStyle>
      <a:lvl1pPr algn="ctr" defTabSz="5068888" rtl="0" eaLnBrk="0" fontAlgn="base" hangingPunct="0">
        <a:spcBef>
          <a:spcPct val="0"/>
        </a:spcBef>
        <a:spcAft>
          <a:spcPct val="0"/>
        </a:spcAft>
        <a:defRPr sz="10000" b="1">
          <a:solidFill>
            <a:schemeClr val="tx2"/>
          </a:solidFill>
          <a:latin typeface="+mj-lt"/>
          <a:ea typeface="+mj-ea"/>
          <a:cs typeface="+mj-cs"/>
        </a:defRPr>
      </a:lvl1pPr>
      <a:lvl2pPr algn="ctr" defTabSz="5068888" rtl="0" eaLnBrk="0" fontAlgn="base" hangingPunct="0">
        <a:spcBef>
          <a:spcPct val="0"/>
        </a:spcBef>
        <a:spcAft>
          <a:spcPct val="0"/>
        </a:spcAft>
        <a:defRPr sz="10000" b="1">
          <a:solidFill>
            <a:schemeClr val="tx2"/>
          </a:solidFill>
          <a:latin typeface="Goudy Old Style" pitchFamily="18" charset="0"/>
        </a:defRPr>
      </a:lvl2pPr>
      <a:lvl3pPr algn="ctr" defTabSz="5068888" rtl="0" eaLnBrk="0" fontAlgn="base" hangingPunct="0">
        <a:spcBef>
          <a:spcPct val="0"/>
        </a:spcBef>
        <a:spcAft>
          <a:spcPct val="0"/>
        </a:spcAft>
        <a:defRPr sz="10000" b="1">
          <a:solidFill>
            <a:schemeClr val="tx2"/>
          </a:solidFill>
          <a:latin typeface="Goudy Old Style" pitchFamily="18" charset="0"/>
        </a:defRPr>
      </a:lvl3pPr>
      <a:lvl4pPr algn="ctr" defTabSz="5068888" rtl="0" eaLnBrk="0" fontAlgn="base" hangingPunct="0">
        <a:spcBef>
          <a:spcPct val="0"/>
        </a:spcBef>
        <a:spcAft>
          <a:spcPct val="0"/>
        </a:spcAft>
        <a:defRPr sz="10000" b="1">
          <a:solidFill>
            <a:schemeClr val="tx2"/>
          </a:solidFill>
          <a:latin typeface="Goudy Old Style" pitchFamily="18" charset="0"/>
        </a:defRPr>
      </a:lvl4pPr>
      <a:lvl5pPr algn="ctr" defTabSz="5068888" rtl="0" eaLnBrk="0" fontAlgn="base" hangingPunct="0">
        <a:spcBef>
          <a:spcPct val="0"/>
        </a:spcBef>
        <a:spcAft>
          <a:spcPct val="0"/>
        </a:spcAft>
        <a:defRPr sz="10000" b="1">
          <a:solidFill>
            <a:schemeClr val="tx2"/>
          </a:solidFill>
          <a:latin typeface="Goudy Old Style" pitchFamily="18" charset="0"/>
        </a:defRPr>
      </a:lvl5pPr>
      <a:lvl6pPr marL="457200" algn="ctr" defTabSz="5068888" rtl="0" fontAlgn="base">
        <a:spcBef>
          <a:spcPct val="0"/>
        </a:spcBef>
        <a:spcAft>
          <a:spcPct val="0"/>
        </a:spcAft>
        <a:defRPr sz="10000" b="1">
          <a:solidFill>
            <a:schemeClr val="tx2"/>
          </a:solidFill>
          <a:latin typeface="Goudy Old Style" pitchFamily="18" charset="0"/>
        </a:defRPr>
      </a:lvl6pPr>
      <a:lvl7pPr marL="914400" algn="ctr" defTabSz="5068888" rtl="0" fontAlgn="base">
        <a:spcBef>
          <a:spcPct val="0"/>
        </a:spcBef>
        <a:spcAft>
          <a:spcPct val="0"/>
        </a:spcAft>
        <a:defRPr sz="10000" b="1">
          <a:solidFill>
            <a:schemeClr val="tx2"/>
          </a:solidFill>
          <a:latin typeface="Goudy Old Style" pitchFamily="18" charset="0"/>
        </a:defRPr>
      </a:lvl7pPr>
      <a:lvl8pPr marL="1371600" algn="ctr" defTabSz="5068888" rtl="0" fontAlgn="base">
        <a:spcBef>
          <a:spcPct val="0"/>
        </a:spcBef>
        <a:spcAft>
          <a:spcPct val="0"/>
        </a:spcAft>
        <a:defRPr sz="10000" b="1">
          <a:solidFill>
            <a:schemeClr val="tx2"/>
          </a:solidFill>
          <a:latin typeface="Goudy Old Style" pitchFamily="18" charset="0"/>
        </a:defRPr>
      </a:lvl8pPr>
      <a:lvl9pPr marL="1828800" algn="ctr" defTabSz="5068888" rtl="0" fontAlgn="base">
        <a:spcBef>
          <a:spcPct val="0"/>
        </a:spcBef>
        <a:spcAft>
          <a:spcPct val="0"/>
        </a:spcAft>
        <a:defRPr sz="10000" b="1">
          <a:solidFill>
            <a:schemeClr val="tx2"/>
          </a:solidFill>
          <a:latin typeface="Goudy Old Style" pitchFamily="18" charset="0"/>
        </a:defRPr>
      </a:lvl9pPr>
    </p:titleStyle>
    <p:bodyStyle>
      <a:lvl1pPr marL="376238" indent="-376238" algn="l" defTabSz="5068888" rtl="0" eaLnBrk="0" fontAlgn="base" hangingPunct="0">
        <a:spcBef>
          <a:spcPct val="20000"/>
        </a:spcBef>
        <a:spcAft>
          <a:spcPct val="0"/>
        </a:spcAft>
        <a:buChar char="•"/>
        <a:defRPr sz="3300">
          <a:solidFill>
            <a:schemeClr val="tx1"/>
          </a:solidFill>
          <a:latin typeface="+mn-lt"/>
          <a:ea typeface="+mn-ea"/>
          <a:cs typeface="+mn-cs"/>
        </a:defRPr>
      </a:lvl1pPr>
      <a:lvl2pPr marL="914400" indent="-423863" algn="l" defTabSz="5068888" rtl="0" eaLnBrk="0" fontAlgn="base" hangingPunct="0">
        <a:spcBef>
          <a:spcPct val="20000"/>
        </a:spcBef>
        <a:spcAft>
          <a:spcPct val="0"/>
        </a:spcAft>
        <a:buChar char="–"/>
        <a:defRPr sz="3300">
          <a:solidFill>
            <a:schemeClr val="tx1"/>
          </a:solidFill>
          <a:latin typeface="+mn-lt"/>
        </a:defRPr>
      </a:lvl2pPr>
      <a:lvl3pPr marL="1560513" indent="-531813" algn="l" defTabSz="5068888" rtl="0" eaLnBrk="0" fontAlgn="base" hangingPunct="0">
        <a:spcBef>
          <a:spcPct val="20000"/>
        </a:spcBef>
        <a:spcAft>
          <a:spcPct val="0"/>
        </a:spcAft>
        <a:buChar char="•"/>
        <a:defRPr sz="3300">
          <a:solidFill>
            <a:schemeClr val="tx1"/>
          </a:solidFill>
          <a:latin typeface="+mn-lt"/>
        </a:defRPr>
      </a:lvl3pPr>
      <a:lvl4pPr marL="2151063" indent="-476250" algn="l" defTabSz="5068888" rtl="0" eaLnBrk="0" fontAlgn="base" hangingPunct="0">
        <a:spcBef>
          <a:spcPct val="20000"/>
        </a:spcBef>
        <a:spcAft>
          <a:spcPct val="0"/>
        </a:spcAft>
        <a:buChar char="–"/>
        <a:defRPr sz="3300">
          <a:solidFill>
            <a:schemeClr val="tx1"/>
          </a:solidFill>
          <a:latin typeface="+mn-lt"/>
        </a:defRPr>
      </a:lvl4pPr>
      <a:lvl5pPr marL="2851150" indent="-585788" algn="l" defTabSz="5068888" rtl="0" eaLnBrk="0" fontAlgn="base" hangingPunct="0">
        <a:spcBef>
          <a:spcPct val="20000"/>
        </a:spcBef>
        <a:spcAft>
          <a:spcPct val="0"/>
        </a:spcAft>
        <a:buChar char="»"/>
        <a:defRPr sz="3300">
          <a:solidFill>
            <a:schemeClr val="tx1"/>
          </a:solidFill>
          <a:latin typeface="+mn-lt"/>
        </a:defRPr>
      </a:lvl5pPr>
      <a:lvl6pPr marL="3308350" indent="-585788" algn="l" defTabSz="5068888" rtl="0" fontAlgn="base">
        <a:spcBef>
          <a:spcPct val="20000"/>
        </a:spcBef>
        <a:spcAft>
          <a:spcPct val="0"/>
        </a:spcAft>
        <a:buChar char="»"/>
        <a:defRPr sz="3300">
          <a:solidFill>
            <a:schemeClr val="tx1"/>
          </a:solidFill>
          <a:latin typeface="+mn-lt"/>
        </a:defRPr>
      </a:lvl6pPr>
      <a:lvl7pPr marL="3765550" indent="-585788" algn="l" defTabSz="5068888" rtl="0" fontAlgn="base">
        <a:spcBef>
          <a:spcPct val="20000"/>
        </a:spcBef>
        <a:spcAft>
          <a:spcPct val="0"/>
        </a:spcAft>
        <a:buChar char="»"/>
        <a:defRPr sz="3300">
          <a:solidFill>
            <a:schemeClr val="tx1"/>
          </a:solidFill>
          <a:latin typeface="+mn-lt"/>
        </a:defRPr>
      </a:lvl7pPr>
      <a:lvl8pPr marL="4222750" indent="-585788" algn="l" defTabSz="5068888" rtl="0" fontAlgn="base">
        <a:spcBef>
          <a:spcPct val="20000"/>
        </a:spcBef>
        <a:spcAft>
          <a:spcPct val="0"/>
        </a:spcAft>
        <a:buChar char="»"/>
        <a:defRPr sz="3300">
          <a:solidFill>
            <a:schemeClr val="tx1"/>
          </a:solidFill>
          <a:latin typeface="+mn-lt"/>
        </a:defRPr>
      </a:lvl8pPr>
      <a:lvl9pPr marL="4679950" indent="-585788" algn="l" defTabSz="5068888" rtl="0" fontAlgn="base">
        <a:spcBef>
          <a:spcPct val="20000"/>
        </a:spcBef>
        <a:spcAft>
          <a:spcPct val="0"/>
        </a:spcAft>
        <a:buChar char="»"/>
        <a:defRPr sz="3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UNDsmhsgraphics@UN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8">
            <a:extLst>
              <a:ext uri="{FF2B5EF4-FFF2-40B4-BE49-F238E27FC236}">
                <a16:creationId xmlns:a16="http://schemas.microsoft.com/office/drawing/2014/main" id="{A8474CC5-36C8-B5D9-AA0A-D332F91D9D09}"/>
              </a:ext>
            </a:extLst>
          </p:cNvPr>
          <p:cNvSpPr>
            <a:spLocks noChangeArrowheads="1"/>
          </p:cNvSpPr>
          <p:nvPr/>
        </p:nvSpPr>
        <p:spPr bwMode="auto">
          <a:xfrm>
            <a:off x="26050875" y="7086600"/>
            <a:ext cx="11430000" cy="1693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There are 15 layout designs currently available in this template. The logo is located at the top or bottom of the slide.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In normal view, right click on the thumbnail of the slide to change its layout.</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a sans-serif font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Hover over “layout” in the list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Click on the desired option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Layout is also a drop-down menu on the home tab</a:t>
            </a: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lvl="1"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a:p>
            <a:pPr marL="457200" lvl="1" indent="0" eaLnBrk="1" hangingPunct="1">
              <a:lnSpc>
                <a:spcPct val="110000"/>
              </a:lnSpc>
              <a:spcBef>
                <a:spcPts val="0"/>
              </a:spcBef>
              <a:spcAft>
                <a:spcPts val="1000"/>
              </a:spcAft>
              <a:buNone/>
            </a:pPr>
            <a:endParaRPr lang="en-US" altLang="en-US"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In normal view, right click on the thumbnail of the slide to change its layout (see image)</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a sans-serif font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Hover over “layout” in the list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Click on the desired option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Follow instructions to use a branded template</a:t>
            </a:r>
          </a:p>
        </p:txBody>
      </p:sp>
      <p:sp>
        <p:nvSpPr>
          <p:cNvPr id="14" name="Rectangle 90">
            <a:extLst>
              <a:ext uri="{FF2B5EF4-FFF2-40B4-BE49-F238E27FC236}">
                <a16:creationId xmlns:a16="http://schemas.microsoft.com/office/drawing/2014/main" id="{11B46DFA-8B8A-1013-1727-2D7EF5223902}"/>
              </a:ext>
            </a:extLst>
          </p:cNvPr>
          <p:cNvSpPr>
            <a:spLocks noChangeArrowheads="1"/>
          </p:cNvSpPr>
          <p:nvPr/>
        </p:nvSpPr>
        <p:spPr bwMode="auto">
          <a:xfrm>
            <a:off x="1371600" y="7086601"/>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have questions about designing or submitting your poster, contact John Lee (701.777.3204) or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Laura Stutrud (701.777.3206)</a:t>
            </a:r>
          </a:p>
          <a:p>
            <a:pPr eaLnBrk="1" hangingPunct="1">
              <a:lnSpc>
                <a:spcPct val="110000"/>
              </a:lnSpc>
              <a:spcBef>
                <a:spcPts val="0"/>
              </a:spcBef>
              <a:spcAft>
                <a:spcPts val="1000"/>
              </a:spcAft>
              <a:buClr>
                <a:schemeClr val="tx1"/>
              </a:buClr>
            </a:pPr>
            <a:r>
              <a:rPr lang="en-US" altLang="en-US" dirty="0">
                <a:solidFill>
                  <a:srgbClr val="009A44"/>
                </a:solidFill>
                <a:latin typeface="Helvetica" panose="020B0604020202020204" pitchFamily="34" charset="0"/>
                <a:hlinkClick r:id="rId2">
                  <a:extLst>
                    <a:ext uri="{A12FA001-AC4F-418D-AE19-62706E023703}">
                      <ahyp:hlinkClr xmlns:ahyp="http://schemas.microsoft.com/office/drawing/2018/hyperlinkcolor" val="tx"/>
                    </a:ext>
                  </a:extLst>
                </a:hlinkClick>
              </a:rPr>
              <a:t>UNDsmhsgraphics@UND.edu</a:t>
            </a:r>
            <a:endParaRPr lang="en-US" altLang="en-US" dirty="0">
              <a:solidFill>
                <a:srgbClr val="009A44"/>
              </a:solidFill>
              <a:latin typeface="Helvetica" panose="020B0604020202020204" pitchFamily="34" charset="0"/>
            </a:endParaRP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Information on branding: </a:t>
            </a:r>
            <a:r>
              <a:rPr lang="en-US" altLang="en-US" dirty="0">
                <a:solidFill>
                  <a:srgbClr val="009A44"/>
                </a:solidFill>
                <a:latin typeface="Helvetica" panose="020B0604020202020204" pitchFamily="34" charset="0"/>
              </a:rPr>
              <a:t>UND.edu/brand</a:t>
            </a:r>
          </a:p>
        </p:txBody>
      </p:sp>
      <p:sp>
        <p:nvSpPr>
          <p:cNvPr id="17" name="Rectangle 93">
            <a:extLst>
              <a:ext uri="{FF2B5EF4-FFF2-40B4-BE49-F238E27FC236}">
                <a16:creationId xmlns:a16="http://schemas.microsoft.com/office/drawing/2014/main" id="{868EEF63-C6DC-FD86-F2CC-2C184885192B}"/>
              </a:ext>
            </a:extLst>
          </p:cNvPr>
          <p:cNvSpPr>
            <a:spLocks noChangeArrowheads="1"/>
          </p:cNvSpPr>
          <p:nvPr/>
        </p:nvSpPr>
        <p:spPr bwMode="auto">
          <a:xfrm>
            <a:off x="38392100" y="7086600"/>
            <a:ext cx="11426825" cy="2720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nSpc>
                <a:spcPct val="110000"/>
              </a:lnSpc>
              <a:spcBef>
                <a:spcPts val="0"/>
              </a:spcBef>
              <a:spcAft>
                <a:spcPts val="1000"/>
              </a:spcAft>
              <a:buFont typeface="Arial" panose="020B0604020202020204" pitchFamily="34" charset="0"/>
              <a:buChar char="•"/>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Please allow a minimum of three days for poster printing. </a:t>
            </a:r>
            <a:r>
              <a:rPr lang="en-US" kern="100" dirty="0">
                <a:effectLst/>
                <a:latin typeface="Helvetica" panose="020B0604020202020204" pitchFamily="34" charset="0"/>
                <a:ea typeface="Aptos" panose="020B0004020202020204" pitchFamily="34" charset="0"/>
                <a:cs typeface="Times New Roman" panose="02020603050405020304" pitchFamily="18" charset="0"/>
              </a:rPr>
              <a:t>Information Resources requires more than three days printing time for events with several posters such as Low Research Day.</a:t>
            </a:r>
          </a:p>
          <a:p>
            <a:pPr>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Technology Resources</a:t>
            </a:r>
            <a:r>
              <a:rPr lang="en-US" kern="100" dirty="0">
                <a:effectLst/>
                <a:latin typeface="Helvetica" panose="020B0604020202020204" pitchFamily="34" charset="0"/>
                <a:ea typeface="Aptos" panose="020B0004020202020204" pitchFamily="34" charset="0"/>
                <a:cs typeface="Times New Roman" panose="02020603050405020304" pitchFamily="18" charset="0"/>
              </a:rPr>
              <a:t> prints posters only for University of North Dakota School of Medicine &amp; Health Sciences business. Faculty, staff and students are allowed one poster/event.</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Posters can be printed on either regular paper (a green option) or on acid-free polypropylene (an archival option).</a:t>
            </a:r>
          </a:p>
          <a:p>
            <a:pPr>
              <a:lnSpc>
                <a:spcPct val="110000"/>
              </a:lnSpc>
              <a:spcBef>
                <a:spcPts val="0"/>
              </a:spcBef>
              <a:spcAft>
                <a:spcPts val="1000"/>
              </a:spcAft>
              <a:buFont typeface="Arial" panose="020B0604020202020204" pitchFamily="34" charset="0"/>
              <a:buChar char="•"/>
            </a:pPr>
            <a:r>
              <a:rPr lang="en-US" dirty="0">
                <a:effectLst/>
                <a:latin typeface="Helvetica" panose="020B0604020202020204" pitchFamily="34" charset="0"/>
                <a:ea typeface="Aptos" panose="020B0004020202020204" pitchFamily="34" charset="0"/>
              </a:rPr>
              <a:t>Submit your poster as a PDF file. Check the size on the pdf to make sure it is the size you want printed. You can do this by dragging your mouse to the lower left corner of your pdf file. We can enlarge or shrink a poster proportionately.</a:t>
            </a:r>
          </a:p>
          <a:p>
            <a:pPr>
              <a:lnSpc>
                <a:spcPct val="110000"/>
              </a:lnSpc>
              <a:spcBef>
                <a:spcPts val="0"/>
              </a:spcBef>
              <a:spcAft>
                <a:spcPts val="1000"/>
              </a:spcAft>
              <a:buFont typeface="Arial" panose="020B0604020202020204" pitchFamily="34" charset="0"/>
              <a:buChar char="•"/>
            </a:pPr>
            <a:r>
              <a:rPr lang="en-US" dirty="0">
                <a:effectLst/>
                <a:latin typeface="Helvetica" panose="020B0604020202020204" pitchFamily="34" charset="0"/>
                <a:ea typeface="Aptos" panose="020B0004020202020204" pitchFamily="34" charset="0"/>
              </a:rPr>
              <a:t>PowerPoint files can appear differently when opened on different computers. </a:t>
            </a:r>
          </a:p>
          <a:p>
            <a:pPr>
              <a:lnSpc>
                <a:spcPct val="110000"/>
              </a:lnSpc>
              <a:spcBef>
                <a:spcPts val="0"/>
              </a:spcBef>
              <a:spcAft>
                <a:spcPts val="1000"/>
              </a:spcAft>
              <a:buFont typeface="Arial" panose="020B0604020202020204" pitchFamily="34" charset="0"/>
              <a:buChar char="•"/>
            </a:pPr>
            <a:r>
              <a:rPr lang="en-US" dirty="0">
                <a:effectLst/>
                <a:latin typeface="Helvetica" panose="020B0604020202020204" pitchFamily="34" charset="0"/>
                <a:ea typeface="Aptos" panose="020B0004020202020204" pitchFamily="34" charset="0"/>
              </a:rPr>
              <a:t>Our paper rolls are 42” wide. Because of this, one dimension of your poster must be 42” or less. Best practice is to set up your poster the size you want it printed to fit on the boards at your event.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Keep in mind that about ¼” on the top and the bottom of the roll cannot be printed on due to paper grip. </a:t>
            </a:r>
            <a:r>
              <a:rPr lang="en-US" kern="100" dirty="0">
                <a:latin typeface="Helvetica" panose="020B0604020202020204" pitchFamily="34" charset="0"/>
                <a:ea typeface="Aptos" panose="020B0004020202020204" pitchFamily="34" charset="0"/>
                <a:cs typeface="Times New Roman" panose="02020603050405020304" pitchFamily="18" charset="0"/>
              </a:rPr>
              <a:t>Even though the paper is 42”-wide, only about 41.5” can be printed on.</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spcAft>
                <a:spcPts val="1000"/>
              </a:spcAft>
              <a:buNone/>
            </a:pPr>
            <a:endParaRPr lang="en-US" b="1" kern="100" dirty="0">
              <a:effectLst/>
              <a:latin typeface="Helvetica" panose="020B0604020202020204" pitchFamily="34" charset="0"/>
              <a:ea typeface="Aptos" panose="020B0004020202020204" pitchFamily="34" charset="0"/>
              <a:cs typeface="Times New Roman" panose="02020603050405020304" pitchFamily="18" charset="0"/>
            </a:endParaRPr>
          </a:p>
          <a:p>
            <a:pPr marL="0" indent="0">
              <a:lnSpc>
                <a:spcPct val="110000"/>
              </a:lnSpc>
              <a:spcBef>
                <a:spcPts val="0"/>
              </a:spcBef>
              <a:spcAft>
                <a:spcPts val="1000"/>
              </a:spcAft>
              <a:buNone/>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Let the graphics team know:</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L="514350" marR="0" lvl="0" indent="-514350">
              <a:lnSpc>
                <a:spcPct val="110000"/>
              </a:lnSpc>
              <a:spcBef>
                <a:spcPts val="0"/>
              </a:spcBef>
              <a:spcAft>
                <a:spcPts val="1000"/>
              </a:spcAft>
              <a:buFont typeface="+mj-lt"/>
              <a:buAutoNum type="arabicPeriod"/>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What printing method do you want?</a:t>
            </a:r>
          </a:p>
          <a:p>
            <a:pPr marL="519113" lvl="1" indent="0">
              <a:lnSpc>
                <a:spcPct val="110000"/>
              </a:lnSpc>
              <a:spcBef>
                <a:spcPts val="0"/>
              </a:spcBef>
              <a:spcAft>
                <a:spcPts val="1000"/>
              </a:spcAft>
              <a:buNone/>
            </a:pPr>
            <a:r>
              <a:rPr lang="en-US" kern="100" dirty="0">
                <a:latin typeface="Helvetica" panose="020B0604020202020204" pitchFamily="34" charset="0"/>
                <a:ea typeface="Aptos" panose="020B0004020202020204" pitchFamily="34" charset="0"/>
                <a:cs typeface="Times New Roman" panose="02020603050405020304" pitchFamily="18" charset="0"/>
              </a:rPr>
              <a:t>Posters can be printed on regular paper (a green option)</a:t>
            </a:r>
            <a:br>
              <a:rPr lang="en-US" kern="100" dirty="0">
                <a:latin typeface="Helvetica" panose="020B0604020202020204" pitchFamily="34" charset="0"/>
                <a:ea typeface="Aptos" panose="020B0004020202020204" pitchFamily="34" charset="0"/>
                <a:cs typeface="Times New Roman" panose="02020603050405020304" pitchFamily="18" charset="0"/>
              </a:rPr>
            </a:br>
            <a:r>
              <a:rPr lang="en-US" kern="100" dirty="0">
                <a:latin typeface="Helvetica" panose="020B0604020202020204" pitchFamily="34" charset="0"/>
                <a:ea typeface="Aptos" panose="020B0004020202020204" pitchFamily="34" charset="0"/>
                <a:cs typeface="Times New Roman" panose="02020603050405020304" pitchFamily="18" charset="0"/>
              </a:rPr>
              <a:t>or acid-free polypropylene (an archival option)</a:t>
            </a:r>
          </a:p>
          <a:p>
            <a:pPr lvl="2" indent="-457200">
              <a:lnSpc>
                <a:spcPct val="110000"/>
              </a:lnSpc>
              <a:spcBef>
                <a:spcPts val="0"/>
              </a:spcBef>
              <a:spcAft>
                <a:spcPts val="1000"/>
              </a:spcAft>
              <a:buFont typeface="Arial" panose="020B0604020202020204" pitchFamily="34" charset="0"/>
              <a:buChar char="•"/>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Regular paper</a:t>
            </a:r>
            <a:endParaRPr lang="en-US" b="1" kern="100" dirty="0">
              <a:latin typeface="Helvetica" panose="020B0604020202020204" pitchFamily="34" charset="0"/>
              <a:ea typeface="Aptos" panose="020B0004020202020204" pitchFamily="34" charset="0"/>
              <a:cs typeface="Times New Roman" panose="02020603050405020304" pitchFamily="18" charset="0"/>
            </a:endParaRPr>
          </a:p>
          <a:p>
            <a:pPr lvl="3"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one-time use</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lvl="3"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environmentally friendly/recyclable</a:t>
            </a:r>
          </a:p>
          <a:p>
            <a:pPr lvl="2" indent="-457200">
              <a:lnSpc>
                <a:spcPct val="110000"/>
              </a:lnSpc>
              <a:spcBef>
                <a:spcPts val="0"/>
              </a:spcBef>
              <a:spcAft>
                <a:spcPts val="1000"/>
              </a:spcAft>
              <a:buFont typeface="Arial" panose="020B0604020202020204" pitchFamily="34" charset="0"/>
              <a:buChar char="•"/>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Polypropylene </a:t>
            </a:r>
          </a:p>
          <a:p>
            <a:pPr lvl="3"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multi-event or displaying poster following event</a:t>
            </a:r>
          </a:p>
          <a:p>
            <a:pPr lvl="3"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cannot be recycled</a:t>
            </a:r>
          </a:p>
          <a:p>
            <a:pPr marL="514350" marR="0" lvl="0" indent="-514350">
              <a:lnSpc>
                <a:spcPct val="110000"/>
              </a:lnSpc>
              <a:spcBef>
                <a:spcPts val="0"/>
              </a:spcBef>
              <a:spcAft>
                <a:spcPts val="1000"/>
              </a:spcAft>
              <a:buFont typeface="+mj-lt"/>
              <a:buAutoNum type="arabicPeriod"/>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Save your poster in this format:</a:t>
            </a:r>
            <a:r>
              <a:rPr lang="en-US" kern="100" dirty="0">
                <a:effectLst/>
                <a:latin typeface="Helvetica" panose="020B0604020202020204" pitchFamily="34" charset="0"/>
                <a:ea typeface="Aptos" panose="020B0004020202020204" pitchFamily="34" charset="0"/>
                <a:cs typeface="Times New Roman" panose="02020603050405020304" pitchFamily="18" charset="0"/>
              </a:rPr>
              <a:t> </a:t>
            </a:r>
            <a:r>
              <a:rPr lang="en-US" kern="100" dirty="0" err="1">
                <a:effectLst/>
                <a:latin typeface="Helvetica" panose="020B0604020202020204" pitchFamily="34" charset="0"/>
                <a:ea typeface="Aptos" panose="020B0004020202020204" pitchFamily="34" charset="0"/>
                <a:cs typeface="Times New Roman" panose="02020603050405020304" pitchFamily="18" charset="0"/>
              </a:rPr>
              <a:t>lastname_firstname_event_POLY</a:t>
            </a:r>
            <a:r>
              <a:rPr lang="en-US" kern="100" dirty="0">
                <a:effectLst/>
                <a:latin typeface="Helvetica" panose="020B0604020202020204" pitchFamily="34" charset="0"/>
                <a:ea typeface="Aptos" panose="020B0004020202020204" pitchFamily="34" charset="0"/>
                <a:cs typeface="Times New Roman" panose="02020603050405020304" pitchFamily="18" charset="0"/>
              </a:rPr>
              <a:t>/REGULAR.pdf</a:t>
            </a:r>
          </a:p>
          <a:p>
            <a:pPr marR="0" lvl="1">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either poly or regular in the title so we know which method you want</a:t>
            </a:r>
          </a:p>
          <a:p>
            <a:pPr marL="514350" marR="0" lvl="0" indent="-514350">
              <a:lnSpc>
                <a:spcPct val="110000"/>
              </a:lnSpc>
              <a:spcBef>
                <a:spcPts val="0"/>
              </a:spcBef>
              <a:spcAft>
                <a:spcPts val="1000"/>
              </a:spcAft>
              <a:buFont typeface="+mj-lt"/>
              <a:buAutoNum type="arabicPeriod"/>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Send a pdf of your poster to: </a:t>
            </a:r>
            <a:r>
              <a:rPr lang="en-US" b="1" u="sng"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UNDsmhsgraphics@UND.edu</a:t>
            </a:r>
            <a:endParaRPr lang="en-US"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p:txBody>
      </p:sp>
      <p:pic>
        <p:nvPicPr>
          <p:cNvPr id="23" name="Content Placeholder 4" descr="Right clicking on a thumbnail, various options appear including &quot;Layout.&quot; While hovering over layout, the various designs appear." title="Multiple Layouts">
            <a:extLst>
              <a:ext uri="{FF2B5EF4-FFF2-40B4-BE49-F238E27FC236}">
                <a16:creationId xmlns:a16="http://schemas.microsoft.com/office/drawing/2014/main" id="{5E639D4B-FB12-9521-D044-3DF3ED4CC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8281" y="13182600"/>
            <a:ext cx="10965919" cy="6074178"/>
          </a:xfrm>
          <a:prstGeom prst="rect">
            <a:avLst/>
          </a:prstGeom>
        </p:spPr>
      </p:pic>
      <p:sp>
        <p:nvSpPr>
          <p:cNvPr id="2" name="Rectangle 75">
            <a:extLst>
              <a:ext uri="{FF2B5EF4-FFF2-40B4-BE49-F238E27FC236}">
                <a16:creationId xmlns:a16="http://schemas.microsoft.com/office/drawing/2014/main" id="{B382222F-BF5A-43FB-AC57-6A878B7513C3}"/>
              </a:ext>
            </a:extLst>
          </p:cNvPr>
          <p:cNvSpPr>
            <a:spLocks noChangeArrowheads="1"/>
          </p:cNvSpPr>
          <p:nvPr/>
        </p:nvSpPr>
        <p:spPr bwMode="auto">
          <a:xfrm>
            <a:off x="1371600" y="58674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Contact information</a:t>
            </a:r>
          </a:p>
        </p:txBody>
      </p:sp>
      <p:sp>
        <p:nvSpPr>
          <p:cNvPr id="9" name="Rectangle 85">
            <a:extLst>
              <a:ext uri="{FF2B5EF4-FFF2-40B4-BE49-F238E27FC236}">
                <a16:creationId xmlns:a16="http://schemas.microsoft.com/office/drawing/2014/main" id="{13CB6512-9D1D-D9C1-0855-DB118217CFF5}"/>
              </a:ext>
            </a:extLst>
          </p:cNvPr>
          <p:cNvSpPr>
            <a:spLocks noChangeArrowheads="1"/>
          </p:cNvSpPr>
          <p:nvPr/>
        </p:nvSpPr>
        <p:spPr bwMode="auto">
          <a:xfrm>
            <a:off x="38392100" y="5867400"/>
            <a:ext cx="11430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Submit your poster for print</a:t>
            </a:r>
          </a:p>
        </p:txBody>
      </p:sp>
      <p:sp>
        <p:nvSpPr>
          <p:cNvPr id="10" name="Rectangle 87">
            <a:extLst>
              <a:ext uri="{FF2B5EF4-FFF2-40B4-BE49-F238E27FC236}">
                <a16:creationId xmlns:a16="http://schemas.microsoft.com/office/drawing/2014/main" id="{EC511AB1-D839-6045-20F8-80E425A9CDBD}"/>
              </a:ext>
            </a:extLst>
          </p:cNvPr>
          <p:cNvSpPr>
            <a:spLocks noChangeArrowheads="1"/>
          </p:cNvSpPr>
          <p:nvPr/>
        </p:nvSpPr>
        <p:spPr bwMode="auto">
          <a:xfrm>
            <a:off x="26050875" y="5867400"/>
            <a:ext cx="114268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Multiple layouts</a:t>
            </a:r>
          </a:p>
        </p:txBody>
      </p:sp>
      <p:sp>
        <p:nvSpPr>
          <p:cNvPr id="4" name="Rectangle 74">
            <a:extLst>
              <a:ext uri="{FF2B5EF4-FFF2-40B4-BE49-F238E27FC236}">
                <a16:creationId xmlns:a16="http://schemas.microsoft.com/office/drawing/2014/main" id="{C14E4D82-0717-62D5-E2CD-F01DD7DFE23E}"/>
              </a:ext>
            </a:extLst>
          </p:cNvPr>
          <p:cNvSpPr>
            <a:spLocks noChangeArrowheads="1"/>
          </p:cNvSpPr>
          <p:nvPr/>
        </p:nvSpPr>
        <p:spPr bwMode="auto">
          <a:xfrm>
            <a:off x="1371600" y="6858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Please read this useful information: Template for 56x41 Poster</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Contact: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John Lee (701.777.3204); Laura Stutrud (701.777.3206)</a:t>
            </a:r>
          </a:p>
          <a:p>
            <a:pPr eaLnBrk="1" hangingPunct="1">
              <a:spcBef>
                <a:spcPct val="0"/>
              </a:spcBef>
              <a:buNone/>
            </a:pPr>
            <a:r>
              <a:rPr lang="en-US" sz="7200" kern="100" dirty="0">
                <a:latin typeface="Helvetica" panose="020B0604020202020204" pitchFamily="34" charset="0"/>
                <a:ea typeface="Aptos" panose="020B0004020202020204" pitchFamily="34" charset="0"/>
                <a:cs typeface="Times New Roman" panose="02020603050405020304" pitchFamily="18" charset="0"/>
              </a:rPr>
              <a:t>UNDsmhsgraphics@UND.edu</a:t>
            </a:r>
            <a:endParaRPr lang="en-US" sz="72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19" name="Rectangle 90">
            <a:extLst>
              <a:ext uri="{FF2B5EF4-FFF2-40B4-BE49-F238E27FC236}">
                <a16:creationId xmlns:a16="http://schemas.microsoft.com/office/drawing/2014/main" id="{1B4762DA-BD4A-5E3C-0B78-236C760D0565}"/>
              </a:ext>
            </a:extLst>
          </p:cNvPr>
          <p:cNvSpPr>
            <a:spLocks noChangeArrowheads="1"/>
          </p:cNvSpPr>
          <p:nvPr/>
        </p:nvSpPr>
        <p:spPr bwMode="auto">
          <a:xfrm>
            <a:off x="1370013" y="12192000"/>
            <a:ext cx="11426825" cy="179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from one of many slides or layouts (See Multiple layouts section on this poster). Delete the additional slides so you only have one slide on your PowerPoint</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Divide your page into 3 to 4 columns</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boxes to emphasize data/results or important features</a:t>
            </a: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only one UND SMHS LOGO on your poster </a:t>
            </a:r>
          </a:p>
          <a:p>
            <a:pPr>
              <a:lnSpc>
                <a:spcPct val="110000"/>
              </a:lnSpc>
              <a:spcBef>
                <a:spcPts val="0"/>
              </a:spcBef>
              <a:spcAft>
                <a:spcPts val="1000"/>
              </a:spcAft>
              <a:buFont typeface="Arial" panose="020B0604020202020204" pitchFamily="34" charset="0"/>
              <a:buChar char="•"/>
            </a:pPr>
            <a:r>
              <a:rPr lang="en-US" dirty="0">
                <a:effectLst/>
                <a:latin typeface="Helvetica "/>
              </a:rPr>
              <a:t>Insert images rather than copying/pasting them. Do this using the PowerPoint "Insert" tab above and select the "Pictures" button.</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Printing problems can happen when images are copy and pasted into PowerPoint.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Pictures from the web will usually be low quality and look pixelated.</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Pictures online also belong to someone else. Ask permission if you need to use them. </a:t>
            </a:r>
          </a:p>
          <a:p>
            <a:pPr marL="457200" lvl="1" indent="-457200">
              <a:lnSpc>
                <a:spcPct val="110000"/>
              </a:lnSpc>
              <a:spcBef>
                <a:spcPts val="0"/>
              </a:spcBef>
              <a:spcAft>
                <a:spcPts val="1000"/>
              </a:spcAft>
              <a:buFont typeface="Arial" panose="020B0604020202020204" pitchFamily="34" charset="0"/>
              <a:buChar char="•"/>
              <a:tabLst>
                <a:tab pos="914400" algn="l"/>
              </a:tabLst>
            </a:pPr>
            <a:r>
              <a:rPr lang="en-US" kern="100" dirty="0">
                <a:effectLst/>
                <a:latin typeface="Helvetica" panose="020B0604020202020204" pitchFamily="34" charset="0"/>
                <a:ea typeface="Aptos" panose="020B0004020202020204" pitchFamily="34" charset="0"/>
                <a:cs typeface="Times New Roman" panose="02020603050405020304" pitchFamily="18" charset="0"/>
              </a:rPr>
              <a:t>Do not adjust the master page. The arrows are proportioned to UND branding requirements. The colors are official UND colors. </a:t>
            </a:r>
            <a:r>
              <a:rPr lang="en-US"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(to use UND green in other areas, look under More Colors and use the following RGB code: UND Green=RGB 0/154/68 or use this code for web purposes: 009a44)</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Text should be fairly large with a lot of contrast.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Black on white or white on black has the most contrast and is easiest to read.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Text can be in color or be placed over color, but</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b</a:t>
            </a:r>
            <a:r>
              <a:rPr lang="en-US" kern="100" dirty="0">
                <a:effectLst/>
                <a:latin typeface="Helvetica" panose="020B0604020202020204" pitchFamily="34" charset="0"/>
                <a:ea typeface="Aptos" panose="020B0004020202020204" pitchFamily="34" charset="0"/>
                <a:cs typeface="Times New Roman" panose="02020603050405020304" pitchFamily="18" charset="0"/>
              </a:rPr>
              <a:t>rowse and </a:t>
            </a:r>
            <a:r>
              <a:rPr lang="en-US" b="1" kern="100" dirty="0">
                <a:effectLst/>
                <a:latin typeface="Helvetica" panose="020B0604020202020204" pitchFamily="34" charset="0"/>
                <a:ea typeface="Aptos" panose="020B0004020202020204" pitchFamily="34" charset="0"/>
                <a:cs typeface="Times New Roman" panose="02020603050405020304" pitchFamily="18" charset="0"/>
              </a:rPr>
              <a:t>insert</a:t>
            </a:r>
            <a:r>
              <a:rPr lang="en-US" kern="100" dirty="0">
                <a:effectLst/>
                <a:latin typeface="Helvetica" panose="020B0604020202020204" pitchFamily="34" charset="0"/>
                <a:ea typeface="Aptos" panose="020B0004020202020204" pitchFamily="34" charset="0"/>
                <a:cs typeface="Times New Roman" panose="02020603050405020304" pitchFamily="18" charset="0"/>
              </a:rPr>
              <a:t> rather than copy/paste images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last slide on this presentation has information about Universal Design for Learning</a:t>
            </a:r>
          </a:p>
        </p:txBody>
      </p:sp>
      <p:sp>
        <p:nvSpPr>
          <p:cNvPr id="21" name="Rectangle 75">
            <a:extLst>
              <a:ext uri="{FF2B5EF4-FFF2-40B4-BE49-F238E27FC236}">
                <a16:creationId xmlns:a16="http://schemas.microsoft.com/office/drawing/2014/main" id="{840C745D-2D83-DDD6-3E32-E586B8286F4F}"/>
              </a:ext>
            </a:extLst>
          </p:cNvPr>
          <p:cNvSpPr>
            <a:spLocks noChangeArrowheads="1"/>
          </p:cNvSpPr>
          <p:nvPr/>
        </p:nvSpPr>
        <p:spPr bwMode="auto">
          <a:xfrm>
            <a:off x="1370013" y="10995234"/>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Building your poster</a:t>
            </a:r>
            <a:endParaRPr lang="en-US" sz="60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25" name="Rectangle 90">
            <a:extLst>
              <a:ext uri="{FF2B5EF4-FFF2-40B4-BE49-F238E27FC236}">
                <a16:creationId xmlns:a16="http://schemas.microsoft.com/office/drawing/2014/main" id="{FC14C62F-9BA5-D823-D189-DC6209D125F1}"/>
              </a:ext>
            </a:extLst>
          </p:cNvPr>
          <p:cNvSpPr>
            <a:spLocks noChangeArrowheads="1"/>
          </p:cNvSpPr>
          <p:nvPr/>
        </p:nvSpPr>
        <p:spPr bwMode="auto">
          <a:xfrm>
            <a:off x="26050875" y="25275967"/>
            <a:ext cx="11426825" cy="906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Align</a:t>
            </a:r>
            <a:r>
              <a:rPr lang="en-US" kern="100" dirty="0">
                <a:effectLst/>
                <a:latin typeface="Helvetica" panose="020B0604020202020204" pitchFamily="34" charset="0"/>
                <a:ea typeface="Aptos" panose="020B0004020202020204" pitchFamily="34" charset="0"/>
                <a:cs typeface="Times New Roman" panose="02020603050405020304" pitchFamily="18" charset="0"/>
              </a:rPr>
              <a:t>: Keep columns and information organized</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b="1" kern="100" dirty="0">
                <a:effectLst/>
                <a:latin typeface="Helvetica" panose="020B0604020202020204" pitchFamily="34" charset="0"/>
                <a:ea typeface="Aptos" panose="020B0004020202020204" pitchFamily="34" charset="0"/>
                <a:cs typeface="Times New Roman" panose="02020603050405020304" pitchFamily="18" charset="0"/>
              </a:rPr>
              <a:t>Transparency</a:t>
            </a:r>
            <a:r>
              <a:rPr lang="en-US" kern="100" dirty="0">
                <a:effectLst/>
                <a:latin typeface="Helvetica" panose="020B0604020202020204" pitchFamily="34" charset="0"/>
                <a:ea typeface="Aptos" panose="020B0004020202020204" pitchFamily="34" charset="0"/>
                <a:cs typeface="Times New Roman" panose="02020603050405020304" pitchFamily="18" charset="0"/>
              </a:rPr>
              <a:t>: knock-out the background of logos and images.</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kern="100" dirty="0">
                <a:effectLst/>
                <a:latin typeface="Helvetica" panose="020B0604020202020204" pitchFamily="34" charset="0"/>
                <a:ea typeface="Aptos" panose="020B0004020202020204" pitchFamily="34" charset="0"/>
                <a:cs typeface="Times New Roman" panose="02020603050405020304" pitchFamily="18" charset="0"/>
              </a:rPr>
              <a:t>Gradient and reverse backgrounds distract from pertinent information. It is difficult to read text over them. Gradient backgrounds often cause printing problems. Use these elements sparingly and carefully.</a:t>
            </a:r>
          </a:p>
          <a:p>
            <a:pPr marL="465138" marR="0" lvl="1" indent="-465138">
              <a:lnSpc>
                <a:spcPct val="110000"/>
              </a:lnSpc>
              <a:spcBef>
                <a:spcPts val="0"/>
              </a:spcBef>
              <a:spcAft>
                <a:spcPts val="1000"/>
              </a:spcAft>
              <a:buFont typeface="Helvetica" panose="020B0604020202020204" pitchFamily="34" charset="0"/>
              <a:buChar char="•"/>
              <a:tabLst>
                <a:tab pos="914400" algn="l"/>
              </a:tabLst>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infographics and pictures.</a:t>
            </a:r>
          </a:p>
          <a:p>
            <a:pPr marL="465138" lvl="1" indent="-465138">
              <a:lnSpc>
                <a:spcPct val="110000"/>
              </a:lnSpc>
              <a:spcBef>
                <a:spcPts val="0"/>
              </a:spcBef>
              <a:spcAft>
                <a:spcPts val="1000"/>
              </a:spcAft>
              <a:buFont typeface="Helvetica" panose="020B0604020202020204" pitchFamily="34" charset="0"/>
              <a:buChar char="•"/>
              <a:tabLst>
                <a:tab pos="914400" algn="l"/>
              </a:tabLst>
            </a:pPr>
            <a:r>
              <a:rPr lang="en-US" dirty="0">
                <a:effectLst/>
                <a:latin typeface="Helvetica" panose="020B0604020202020204" pitchFamily="34" charset="0"/>
                <a:ea typeface="Aptos" panose="020B0004020202020204" pitchFamily="34" charset="0"/>
              </a:rPr>
              <a:t>Keep your images proportionate. Right-click the picture box and go to “Size and Proportion.” Then make sure the scale height and scale width are the same percentages. This is very important on logos; however, images can look very distorted too. Best practice is to keep the image proportionate. </a:t>
            </a:r>
          </a:p>
        </p:txBody>
      </p:sp>
      <p:sp>
        <p:nvSpPr>
          <p:cNvPr id="35" name="Rectangle 75">
            <a:extLst>
              <a:ext uri="{FF2B5EF4-FFF2-40B4-BE49-F238E27FC236}">
                <a16:creationId xmlns:a16="http://schemas.microsoft.com/office/drawing/2014/main" id="{B7A22155-0719-6338-CD57-4BFC544CBEB0}"/>
              </a:ext>
            </a:extLst>
          </p:cNvPr>
          <p:cNvSpPr>
            <a:spLocks noChangeArrowheads="1"/>
          </p:cNvSpPr>
          <p:nvPr/>
        </p:nvSpPr>
        <p:spPr bwMode="auto">
          <a:xfrm>
            <a:off x="26050875" y="24079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07000"/>
              </a:lnSpc>
              <a:spcBef>
                <a:spcPts val="0"/>
              </a:spcBef>
              <a:spcAft>
                <a:spcPts val="800"/>
              </a:spcAft>
              <a:buNone/>
            </a:pPr>
            <a:r>
              <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Useful PowerPoint tools</a:t>
            </a:r>
            <a:endParaRPr lang="en-US" sz="60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675CABA6-CDAB-D838-3F85-2F0181991D03}"/>
              </a:ext>
            </a:extLst>
          </p:cNvPr>
          <p:cNvSpPr/>
          <p:nvPr/>
        </p:nvSpPr>
        <p:spPr bwMode="auto">
          <a:xfrm>
            <a:off x="13708063" y="15332282"/>
            <a:ext cx="11410950" cy="922337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 name="Rectangle 79">
            <a:extLst>
              <a:ext uri="{FF2B5EF4-FFF2-40B4-BE49-F238E27FC236}">
                <a16:creationId xmlns:a16="http://schemas.microsoft.com/office/drawing/2014/main" id="{722944FA-B572-2752-1120-8A20EB29D148}"/>
              </a:ext>
            </a:extLst>
          </p:cNvPr>
          <p:cNvSpPr>
            <a:spLocks noChangeArrowheads="1"/>
          </p:cNvSpPr>
          <p:nvPr/>
        </p:nvSpPr>
        <p:spPr bwMode="auto">
          <a:xfrm>
            <a:off x="14055726" y="16856282"/>
            <a:ext cx="1082040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spcBef>
                <a:spcPct val="25000"/>
              </a:spcBef>
              <a:buNone/>
            </a:pPr>
            <a:r>
              <a:rPr lang="en-US" altLang="en-US" b="1" dirty="0">
                <a:solidFill>
                  <a:schemeClr val="bg1"/>
                </a:solidFill>
                <a:latin typeface="Helvetica" panose="020B0604020202020204" pitchFamily="34" charset="0"/>
              </a:rPr>
              <a:t>Don’t use text that is similar to its background color. </a:t>
            </a:r>
          </a:p>
          <a:p>
            <a:pPr eaLnBrk="1" hangingPunct="1">
              <a:spcBef>
                <a:spcPct val="25000"/>
              </a:spcBef>
            </a:pPr>
            <a:r>
              <a:rPr lang="en-US" altLang="en-US" dirty="0">
                <a:solidFill>
                  <a:schemeClr val="bg1"/>
                </a:solidFill>
                <a:latin typeface="Helvetica" panose="020B0604020202020204" pitchFamily="34" charset="0"/>
              </a:rPr>
              <a:t>25% of your audience could have some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color-blindness?</a:t>
            </a:r>
          </a:p>
          <a:p>
            <a:pPr eaLnBrk="1" hangingPunct="1">
              <a:spcBef>
                <a:spcPct val="25000"/>
              </a:spcBef>
            </a:pPr>
            <a:r>
              <a:rPr lang="en-US" altLang="en-US" dirty="0">
                <a:solidFill>
                  <a:schemeClr val="bg1"/>
                </a:solidFill>
                <a:latin typeface="Helvetica" panose="020B0604020202020204" pitchFamily="34" charset="0"/>
              </a:rPr>
              <a:t>Greens on reds, greens on orange, blues on red,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and blues on green are difficult to see. </a:t>
            </a:r>
          </a:p>
          <a:p>
            <a:pPr marL="0" indent="0" eaLnBrk="1" hangingPunct="1">
              <a:spcBef>
                <a:spcPct val="25000"/>
              </a:spcBef>
              <a:buNone/>
            </a:pPr>
            <a:r>
              <a:rPr lang="en-US" altLang="en-US" b="1" dirty="0">
                <a:solidFill>
                  <a:schemeClr val="bg1"/>
                </a:solidFill>
                <a:latin typeface="Helvetica" panose="020B0604020202020204" pitchFamily="34" charset="0"/>
              </a:rPr>
              <a:t>Take Note:</a:t>
            </a:r>
          </a:p>
          <a:p>
            <a:pPr eaLnBrk="1" hangingPunct="1">
              <a:spcBef>
                <a:spcPct val="25000"/>
              </a:spcBef>
            </a:pPr>
            <a:r>
              <a:rPr lang="en-US" altLang="en-US" dirty="0">
                <a:solidFill>
                  <a:schemeClr val="bg1"/>
                </a:solidFill>
                <a:latin typeface="Helvetica" panose="020B0604020202020204" pitchFamily="34" charset="0"/>
              </a:rPr>
              <a:t>Computer monitor colors are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NOT the same as colors on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your printed poster.</a:t>
            </a:r>
          </a:p>
          <a:p>
            <a:pPr eaLnBrk="1" hangingPunct="1">
              <a:spcBef>
                <a:spcPct val="25000"/>
              </a:spcBef>
            </a:pPr>
            <a:r>
              <a:rPr lang="en-US" altLang="en-US" dirty="0">
                <a:solidFill>
                  <a:schemeClr val="bg1"/>
                </a:solidFill>
                <a:latin typeface="Helvetica" panose="020B0604020202020204" pitchFamily="34" charset="0"/>
              </a:rPr>
              <a:t>This green box to the right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appears fluorescent on</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your screen, but it will print </a:t>
            </a:r>
            <a:br>
              <a:rPr lang="en-US" altLang="en-US" dirty="0">
                <a:solidFill>
                  <a:schemeClr val="bg1"/>
                </a:solidFill>
                <a:latin typeface="Helvetica" panose="020B0604020202020204" pitchFamily="34" charset="0"/>
              </a:rPr>
            </a:br>
            <a:r>
              <a:rPr lang="en-US" altLang="en-US" dirty="0">
                <a:solidFill>
                  <a:schemeClr val="bg1"/>
                </a:solidFill>
                <a:latin typeface="Helvetica" panose="020B0604020202020204" pitchFamily="34" charset="0"/>
              </a:rPr>
              <a:t>darker and muted.</a:t>
            </a:r>
          </a:p>
        </p:txBody>
      </p:sp>
      <p:sp>
        <p:nvSpPr>
          <p:cNvPr id="7" name="Rectangle 78">
            <a:extLst>
              <a:ext uri="{FF2B5EF4-FFF2-40B4-BE49-F238E27FC236}">
                <a16:creationId xmlns:a16="http://schemas.microsoft.com/office/drawing/2014/main" id="{73EA66E1-A374-C792-7C77-47010E952199}"/>
              </a:ext>
            </a:extLst>
          </p:cNvPr>
          <p:cNvSpPr>
            <a:spLocks noChangeArrowheads="1"/>
          </p:cNvSpPr>
          <p:nvPr/>
        </p:nvSpPr>
        <p:spPr bwMode="auto">
          <a:xfrm>
            <a:off x="14055726" y="15484682"/>
            <a:ext cx="8991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Keep in mind</a:t>
            </a:r>
          </a:p>
        </p:txBody>
      </p:sp>
      <p:sp>
        <p:nvSpPr>
          <p:cNvPr id="8" name="Rectangle 81">
            <a:extLst>
              <a:ext uri="{FF2B5EF4-FFF2-40B4-BE49-F238E27FC236}">
                <a16:creationId xmlns:a16="http://schemas.microsoft.com/office/drawing/2014/main" id="{1C879291-1210-E36A-4DC2-EF974287AE62}"/>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20" name="Rectangle 91">
            <a:extLst>
              <a:ext uri="{FF2B5EF4-FFF2-40B4-BE49-F238E27FC236}">
                <a16:creationId xmlns:a16="http://schemas.microsoft.com/office/drawing/2014/main" id="{69CBD1BB-5C70-878B-95A6-62EECFDB542F}"/>
              </a:ext>
            </a:extLst>
          </p:cNvPr>
          <p:cNvSpPr>
            <a:spLocks noChangeArrowheads="1"/>
          </p:cNvSpPr>
          <p:nvPr/>
        </p:nvSpPr>
        <p:spPr bwMode="auto">
          <a:xfrm>
            <a:off x="13708063" y="7086600"/>
            <a:ext cx="11426825"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a:lnSpc>
                <a:spcPct val="110000"/>
              </a:lnSpc>
              <a:spcBef>
                <a:spcPts val="0"/>
              </a:spcBef>
              <a:spcAft>
                <a:spcPts val="1000"/>
              </a:spcAft>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sp>
        <p:nvSpPr>
          <p:cNvPr id="16" name="Rectangle 15">
            <a:extLst>
              <a:ext uri="{FF2B5EF4-FFF2-40B4-BE49-F238E27FC236}">
                <a16:creationId xmlns:a16="http://schemas.microsoft.com/office/drawing/2014/main" id="{2ABDBE53-D7C3-D939-3998-6976F0ADC61E}"/>
              </a:ext>
            </a:extLst>
          </p:cNvPr>
          <p:cNvSpPr/>
          <p:nvPr/>
        </p:nvSpPr>
        <p:spPr bwMode="auto">
          <a:xfrm>
            <a:off x="21412200" y="20516249"/>
            <a:ext cx="2954338" cy="2954338"/>
          </a:xfrm>
          <a:prstGeom prst="rect">
            <a:avLst/>
          </a:prstGeom>
          <a:solidFill>
            <a:srgbClr val="02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dirty="0">
              <a:ln>
                <a:noFill/>
              </a:ln>
              <a:solidFill>
                <a:schemeClr val="tx1"/>
              </a:solidFill>
              <a:effectLst/>
              <a:latin typeface="Arial" charset="0"/>
            </a:endParaRPr>
          </a:p>
        </p:txBody>
      </p:sp>
      <p:sp>
        <p:nvSpPr>
          <p:cNvPr id="36" name="Rectangle 90">
            <a:extLst>
              <a:ext uri="{FF2B5EF4-FFF2-40B4-BE49-F238E27FC236}">
                <a16:creationId xmlns:a16="http://schemas.microsoft.com/office/drawing/2014/main" id="{444985BC-3460-4F25-7964-3A0FCDEB5FE8}"/>
              </a:ext>
            </a:extLst>
          </p:cNvPr>
          <p:cNvSpPr>
            <a:spLocks noChangeArrowheads="1"/>
          </p:cNvSpPr>
          <p:nvPr/>
        </p:nvSpPr>
        <p:spPr bwMode="auto">
          <a:xfrm>
            <a:off x="13708063" y="269716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20" rIns="91440" bIns="45720"/>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Don’t position your text right next to the edge of the page</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Your poster needs white space, and the text could get cut off.</a:t>
            </a:r>
          </a:p>
        </p:txBody>
      </p:sp>
      <p:sp>
        <p:nvSpPr>
          <p:cNvPr id="37" name="Rectangle 75">
            <a:extLst>
              <a:ext uri="{FF2B5EF4-FFF2-40B4-BE49-F238E27FC236}">
                <a16:creationId xmlns:a16="http://schemas.microsoft.com/office/drawing/2014/main" id="{1A8F5BC1-2E73-28F9-C038-59ABD21AB436}"/>
              </a:ext>
            </a:extLst>
          </p:cNvPr>
          <p:cNvSpPr>
            <a:spLocks noChangeArrowheads="1"/>
          </p:cNvSpPr>
          <p:nvPr/>
        </p:nvSpPr>
        <p:spPr bwMode="auto">
          <a:xfrm>
            <a:off x="13708063" y="25701833"/>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07000"/>
              </a:lnSpc>
              <a:spcBef>
                <a:spcPts val="0"/>
              </a:spcBef>
              <a:spcAft>
                <a:spcPts val="800"/>
              </a:spcAft>
              <a:buNone/>
            </a:pPr>
            <a:r>
              <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rPr>
              <a:t>Things to watch for</a:t>
            </a:r>
            <a:endParaRPr lang="en-US" sz="6000" kern="100" dirty="0">
              <a:effectLst/>
              <a:latin typeface="Helvetica"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2100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4">
            <a:extLst>
              <a:ext uri="{FF2B5EF4-FFF2-40B4-BE49-F238E27FC236}">
                <a16:creationId xmlns:a16="http://schemas.microsoft.com/office/drawing/2014/main" id="{1A080141-6C36-1F8B-65CC-FAB8626703BF}"/>
              </a:ext>
            </a:extLst>
          </p:cNvPr>
          <p:cNvSpPr>
            <a:spLocks noChangeArrowheads="1"/>
          </p:cNvSpPr>
          <p:nvPr/>
        </p:nvSpPr>
        <p:spPr bwMode="auto">
          <a:xfrm>
            <a:off x="1371600" y="533400"/>
            <a:ext cx="4411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5" name="Rectangle 90">
            <a:extLst>
              <a:ext uri="{FF2B5EF4-FFF2-40B4-BE49-F238E27FC236}">
                <a16:creationId xmlns:a16="http://schemas.microsoft.com/office/drawing/2014/main" id="{4378A89F-93FC-184C-7019-36A6B8E45F45}"/>
              </a:ext>
            </a:extLst>
          </p:cNvPr>
          <p:cNvSpPr>
            <a:spLocks noChangeArrowheads="1"/>
          </p:cNvSpPr>
          <p:nvPr/>
        </p:nvSpPr>
        <p:spPr bwMode="auto">
          <a:xfrm>
            <a:off x="13716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 name="Group 6">
            <a:extLst>
              <a:ext uri="{FF2B5EF4-FFF2-40B4-BE49-F238E27FC236}">
                <a16:creationId xmlns:a16="http://schemas.microsoft.com/office/drawing/2014/main" id="{E197BA53-F087-3D56-B1E2-AEB158DD6E2C}"/>
              </a:ext>
            </a:extLst>
          </p:cNvPr>
          <p:cNvGrpSpPr/>
          <p:nvPr/>
        </p:nvGrpSpPr>
        <p:grpSpPr>
          <a:xfrm>
            <a:off x="1371600" y="6046381"/>
            <a:ext cx="11428412" cy="1520825"/>
            <a:chOff x="1371600" y="6524625"/>
            <a:chExt cx="11428412" cy="1520825"/>
          </a:xfrm>
        </p:grpSpPr>
        <p:sp>
          <p:nvSpPr>
            <p:cNvPr id="8" name="Rectangle 7">
              <a:extLst>
                <a:ext uri="{FF2B5EF4-FFF2-40B4-BE49-F238E27FC236}">
                  <a16:creationId xmlns:a16="http://schemas.microsoft.com/office/drawing/2014/main" id="{F7C1FA35-044D-DA65-4D7B-55396B043E73}"/>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9" name="Rectangle 75">
              <a:extLst>
                <a:ext uri="{FF2B5EF4-FFF2-40B4-BE49-F238E27FC236}">
                  <a16:creationId xmlns:a16="http://schemas.microsoft.com/office/drawing/2014/main" id="{830F7B12-8E42-E32F-0895-13F090760161}"/>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10" name="Rectangle 90">
            <a:extLst>
              <a:ext uri="{FF2B5EF4-FFF2-40B4-BE49-F238E27FC236}">
                <a16:creationId xmlns:a16="http://schemas.microsoft.com/office/drawing/2014/main" id="{7E0AE177-8206-1FEC-4A35-55ECED08C25D}"/>
              </a:ext>
            </a:extLst>
          </p:cNvPr>
          <p:cNvSpPr>
            <a:spLocks noChangeArrowheads="1"/>
          </p:cNvSpPr>
          <p:nvPr/>
        </p:nvSpPr>
        <p:spPr bwMode="auto">
          <a:xfrm>
            <a:off x="137160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11" name="Group 10">
            <a:extLst>
              <a:ext uri="{FF2B5EF4-FFF2-40B4-BE49-F238E27FC236}">
                <a16:creationId xmlns:a16="http://schemas.microsoft.com/office/drawing/2014/main" id="{01D9F6E3-7F78-4436-0F01-C748DB74DEFA}"/>
              </a:ext>
            </a:extLst>
          </p:cNvPr>
          <p:cNvGrpSpPr/>
          <p:nvPr/>
        </p:nvGrpSpPr>
        <p:grpSpPr>
          <a:xfrm>
            <a:off x="13716000" y="6046381"/>
            <a:ext cx="11428412" cy="1520825"/>
            <a:chOff x="1371600" y="6524625"/>
            <a:chExt cx="11428412" cy="1520825"/>
          </a:xfrm>
        </p:grpSpPr>
        <p:sp>
          <p:nvSpPr>
            <p:cNvPr id="12" name="Rectangle 11">
              <a:extLst>
                <a:ext uri="{FF2B5EF4-FFF2-40B4-BE49-F238E27FC236}">
                  <a16:creationId xmlns:a16="http://schemas.microsoft.com/office/drawing/2014/main" id="{6C72C510-1645-2BEB-FB03-3B5574E98AE5}"/>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3" name="Rectangle 75">
              <a:extLst>
                <a:ext uri="{FF2B5EF4-FFF2-40B4-BE49-F238E27FC236}">
                  <a16:creationId xmlns:a16="http://schemas.microsoft.com/office/drawing/2014/main" id="{5A87A44C-A26E-52EE-403F-7C1F01C51BCF}"/>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14" name="Rectangle 90">
            <a:extLst>
              <a:ext uri="{FF2B5EF4-FFF2-40B4-BE49-F238E27FC236}">
                <a16:creationId xmlns:a16="http://schemas.microsoft.com/office/drawing/2014/main" id="{C693EBC5-F024-464E-F46F-F31E150B9706}"/>
              </a:ext>
            </a:extLst>
          </p:cNvPr>
          <p:cNvSpPr>
            <a:spLocks noChangeArrowheads="1"/>
          </p:cNvSpPr>
          <p:nvPr/>
        </p:nvSpPr>
        <p:spPr bwMode="auto">
          <a:xfrm>
            <a:off x="260604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15" name="Group 14">
            <a:extLst>
              <a:ext uri="{FF2B5EF4-FFF2-40B4-BE49-F238E27FC236}">
                <a16:creationId xmlns:a16="http://schemas.microsoft.com/office/drawing/2014/main" id="{1A627527-A540-0856-2C9D-6BB3EF893E4D}"/>
              </a:ext>
            </a:extLst>
          </p:cNvPr>
          <p:cNvGrpSpPr/>
          <p:nvPr/>
        </p:nvGrpSpPr>
        <p:grpSpPr>
          <a:xfrm>
            <a:off x="26060400" y="6046381"/>
            <a:ext cx="11428412" cy="1520825"/>
            <a:chOff x="1371600" y="6524625"/>
            <a:chExt cx="11428412" cy="1520825"/>
          </a:xfrm>
        </p:grpSpPr>
        <p:sp>
          <p:nvSpPr>
            <p:cNvPr id="16" name="Rectangle 15">
              <a:extLst>
                <a:ext uri="{FF2B5EF4-FFF2-40B4-BE49-F238E27FC236}">
                  <a16:creationId xmlns:a16="http://schemas.microsoft.com/office/drawing/2014/main" id="{E18BB7F7-00A7-AD00-F723-637235B6D60E}"/>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17" name="Rectangle 75">
              <a:extLst>
                <a:ext uri="{FF2B5EF4-FFF2-40B4-BE49-F238E27FC236}">
                  <a16:creationId xmlns:a16="http://schemas.microsoft.com/office/drawing/2014/main" id="{FACA68BD-62FF-AA2B-FDB3-74CDECAAC078}"/>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18" name="Rectangle 90">
            <a:extLst>
              <a:ext uri="{FF2B5EF4-FFF2-40B4-BE49-F238E27FC236}">
                <a16:creationId xmlns:a16="http://schemas.microsoft.com/office/drawing/2014/main" id="{46D19686-7966-8A4B-2EE9-0382E3BEDF0F}"/>
              </a:ext>
            </a:extLst>
          </p:cNvPr>
          <p:cNvSpPr>
            <a:spLocks noChangeArrowheads="1"/>
          </p:cNvSpPr>
          <p:nvPr/>
        </p:nvSpPr>
        <p:spPr bwMode="auto">
          <a:xfrm>
            <a:off x="384048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19" name="Group 18">
            <a:extLst>
              <a:ext uri="{FF2B5EF4-FFF2-40B4-BE49-F238E27FC236}">
                <a16:creationId xmlns:a16="http://schemas.microsoft.com/office/drawing/2014/main" id="{C89B1362-F3FC-5706-651F-536874C9EC46}"/>
              </a:ext>
            </a:extLst>
          </p:cNvPr>
          <p:cNvGrpSpPr/>
          <p:nvPr/>
        </p:nvGrpSpPr>
        <p:grpSpPr>
          <a:xfrm>
            <a:off x="38404800" y="6046381"/>
            <a:ext cx="11428412" cy="1520825"/>
            <a:chOff x="1354275" y="6524625"/>
            <a:chExt cx="11428412" cy="1520825"/>
          </a:xfrm>
        </p:grpSpPr>
        <p:sp>
          <p:nvSpPr>
            <p:cNvPr id="20" name="Rectangle 19">
              <a:extLst>
                <a:ext uri="{FF2B5EF4-FFF2-40B4-BE49-F238E27FC236}">
                  <a16:creationId xmlns:a16="http://schemas.microsoft.com/office/drawing/2014/main" id="{5E6B234C-9E99-FCED-601B-10FDAF38A919}"/>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1" name="Rectangle 75">
              <a:extLst>
                <a:ext uri="{FF2B5EF4-FFF2-40B4-BE49-F238E27FC236}">
                  <a16:creationId xmlns:a16="http://schemas.microsoft.com/office/drawing/2014/main" id="{8CB13C67-1674-A8D3-724E-09D316B8B0CF}"/>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22" name="Rectangle 90">
            <a:extLst>
              <a:ext uri="{FF2B5EF4-FFF2-40B4-BE49-F238E27FC236}">
                <a16:creationId xmlns:a16="http://schemas.microsoft.com/office/drawing/2014/main" id="{FC158ED1-1156-863F-9F4C-E462D33578A2}"/>
              </a:ext>
            </a:extLst>
          </p:cNvPr>
          <p:cNvSpPr>
            <a:spLocks noChangeArrowheads="1"/>
          </p:cNvSpPr>
          <p:nvPr/>
        </p:nvSpPr>
        <p:spPr bwMode="auto">
          <a:xfrm>
            <a:off x="13716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23" name="Group 22">
            <a:extLst>
              <a:ext uri="{FF2B5EF4-FFF2-40B4-BE49-F238E27FC236}">
                <a16:creationId xmlns:a16="http://schemas.microsoft.com/office/drawing/2014/main" id="{29F727DA-5822-AD3E-8E72-C13A71AA7F75}"/>
              </a:ext>
            </a:extLst>
          </p:cNvPr>
          <p:cNvGrpSpPr/>
          <p:nvPr/>
        </p:nvGrpSpPr>
        <p:grpSpPr>
          <a:xfrm>
            <a:off x="1371600" y="19926299"/>
            <a:ext cx="11428412" cy="1520825"/>
            <a:chOff x="1371600" y="6524625"/>
            <a:chExt cx="11428412" cy="1520825"/>
          </a:xfrm>
        </p:grpSpPr>
        <p:sp>
          <p:nvSpPr>
            <p:cNvPr id="24" name="Rectangle 23">
              <a:extLst>
                <a:ext uri="{FF2B5EF4-FFF2-40B4-BE49-F238E27FC236}">
                  <a16:creationId xmlns:a16="http://schemas.microsoft.com/office/drawing/2014/main" id="{B8724D6A-D138-86A6-BC66-AED32309A255}"/>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5" name="Rectangle 75">
              <a:extLst>
                <a:ext uri="{FF2B5EF4-FFF2-40B4-BE49-F238E27FC236}">
                  <a16:creationId xmlns:a16="http://schemas.microsoft.com/office/drawing/2014/main" id="{91B95AA2-F17B-5422-1ED5-E8C60E31E8F2}"/>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26" name="Rectangle 90">
            <a:extLst>
              <a:ext uri="{FF2B5EF4-FFF2-40B4-BE49-F238E27FC236}">
                <a16:creationId xmlns:a16="http://schemas.microsoft.com/office/drawing/2014/main" id="{B4A41A60-8051-EC64-0BA8-6471EC0FDA27}"/>
              </a:ext>
            </a:extLst>
          </p:cNvPr>
          <p:cNvSpPr>
            <a:spLocks noChangeArrowheads="1"/>
          </p:cNvSpPr>
          <p:nvPr/>
        </p:nvSpPr>
        <p:spPr bwMode="auto">
          <a:xfrm>
            <a:off x="137160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27" name="Group 26">
            <a:extLst>
              <a:ext uri="{FF2B5EF4-FFF2-40B4-BE49-F238E27FC236}">
                <a16:creationId xmlns:a16="http://schemas.microsoft.com/office/drawing/2014/main" id="{08D2DC8A-625F-9CA3-C66C-FB7911CD4ED6}"/>
              </a:ext>
            </a:extLst>
          </p:cNvPr>
          <p:cNvGrpSpPr/>
          <p:nvPr/>
        </p:nvGrpSpPr>
        <p:grpSpPr>
          <a:xfrm>
            <a:off x="13716000" y="19926299"/>
            <a:ext cx="11428412" cy="1520825"/>
            <a:chOff x="1371600" y="6524625"/>
            <a:chExt cx="11428412" cy="1520825"/>
          </a:xfrm>
        </p:grpSpPr>
        <p:sp>
          <p:nvSpPr>
            <p:cNvPr id="28" name="Rectangle 27">
              <a:extLst>
                <a:ext uri="{FF2B5EF4-FFF2-40B4-BE49-F238E27FC236}">
                  <a16:creationId xmlns:a16="http://schemas.microsoft.com/office/drawing/2014/main" id="{77CB1DE7-1401-477E-D4DB-F2614A7195E1}"/>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9" name="Rectangle 75">
              <a:extLst>
                <a:ext uri="{FF2B5EF4-FFF2-40B4-BE49-F238E27FC236}">
                  <a16:creationId xmlns:a16="http://schemas.microsoft.com/office/drawing/2014/main" id="{33811A4B-2207-6460-8160-F83062EF956D}"/>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30" name="Rectangle 90">
            <a:extLst>
              <a:ext uri="{FF2B5EF4-FFF2-40B4-BE49-F238E27FC236}">
                <a16:creationId xmlns:a16="http://schemas.microsoft.com/office/drawing/2014/main" id="{7C14A5E7-442A-6672-CC96-58CDC22491DA}"/>
              </a:ext>
            </a:extLst>
          </p:cNvPr>
          <p:cNvSpPr>
            <a:spLocks noChangeArrowheads="1"/>
          </p:cNvSpPr>
          <p:nvPr/>
        </p:nvSpPr>
        <p:spPr bwMode="auto">
          <a:xfrm>
            <a:off x="260604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31" name="Group 30">
            <a:extLst>
              <a:ext uri="{FF2B5EF4-FFF2-40B4-BE49-F238E27FC236}">
                <a16:creationId xmlns:a16="http://schemas.microsoft.com/office/drawing/2014/main" id="{FC3DB0C3-03DE-EE45-405A-FE8832A9AC83}"/>
              </a:ext>
            </a:extLst>
          </p:cNvPr>
          <p:cNvGrpSpPr/>
          <p:nvPr/>
        </p:nvGrpSpPr>
        <p:grpSpPr>
          <a:xfrm>
            <a:off x="26060400" y="19926299"/>
            <a:ext cx="11428412" cy="1520825"/>
            <a:chOff x="1371600" y="6524625"/>
            <a:chExt cx="11428412" cy="1520825"/>
          </a:xfrm>
        </p:grpSpPr>
        <p:sp>
          <p:nvSpPr>
            <p:cNvPr id="32" name="Rectangle 31">
              <a:extLst>
                <a:ext uri="{FF2B5EF4-FFF2-40B4-BE49-F238E27FC236}">
                  <a16:creationId xmlns:a16="http://schemas.microsoft.com/office/drawing/2014/main" id="{1212C10B-A1C8-7EE2-5957-F850CCDB3832}"/>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3" name="Rectangle 75">
              <a:extLst>
                <a:ext uri="{FF2B5EF4-FFF2-40B4-BE49-F238E27FC236}">
                  <a16:creationId xmlns:a16="http://schemas.microsoft.com/office/drawing/2014/main" id="{53E41178-EDE4-9000-500C-0595176F464B}"/>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34" name="Rectangle 90">
            <a:extLst>
              <a:ext uri="{FF2B5EF4-FFF2-40B4-BE49-F238E27FC236}">
                <a16:creationId xmlns:a16="http://schemas.microsoft.com/office/drawing/2014/main" id="{D802A366-FC4F-80D6-65F1-8AEF7A392006}"/>
              </a:ext>
            </a:extLst>
          </p:cNvPr>
          <p:cNvSpPr>
            <a:spLocks noChangeArrowheads="1"/>
          </p:cNvSpPr>
          <p:nvPr/>
        </p:nvSpPr>
        <p:spPr bwMode="auto">
          <a:xfrm>
            <a:off x="384048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35" name="Group 34">
            <a:extLst>
              <a:ext uri="{FF2B5EF4-FFF2-40B4-BE49-F238E27FC236}">
                <a16:creationId xmlns:a16="http://schemas.microsoft.com/office/drawing/2014/main" id="{31F3D245-A34C-F70B-9053-8A01AD7FD12C}"/>
              </a:ext>
            </a:extLst>
          </p:cNvPr>
          <p:cNvGrpSpPr/>
          <p:nvPr/>
        </p:nvGrpSpPr>
        <p:grpSpPr>
          <a:xfrm>
            <a:off x="38404800" y="19926299"/>
            <a:ext cx="11428412" cy="1520825"/>
            <a:chOff x="1354275" y="6524625"/>
            <a:chExt cx="11428412" cy="1520825"/>
          </a:xfrm>
        </p:grpSpPr>
        <p:sp>
          <p:nvSpPr>
            <p:cNvPr id="36" name="Rectangle 35">
              <a:extLst>
                <a:ext uri="{FF2B5EF4-FFF2-40B4-BE49-F238E27FC236}">
                  <a16:creationId xmlns:a16="http://schemas.microsoft.com/office/drawing/2014/main" id="{5EBA3EA9-31C5-8643-0A08-EED1AEC9B80C}"/>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EFC4CF7C-D635-44DB-75B4-5038E431900B}"/>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Tree>
    <p:extLst>
      <p:ext uri="{BB962C8B-B14F-4D97-AF65-F5344CB8AC3E}">
        <p14:creationId xmlns:p14="http://schemas.microsoft.com/office/powerpoint/2010/main" val="77013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4">
            <a:extLst>
              <a:ext uri="{FF2B5EF4-FFF2-40B4-BE49-F238E27FC236}">
                <a16:creationId xmlns:a16="http://schemas.microsoft.com/office/drawing/2014/main" id="{F213804E-5962-6976-A1EE-DE2389A677BA}"/>
              </a:ext>
            </a:extLst>
          </p:cNvPr>
          <p:cNvSpPr>
            <a:spLocks noChangeArrowheads="1"/>
          </p:cNvSpPr>
          <p:nvPr/>
        </p:nvSpPr>
        <p:spPr bwMode="auto">
          <a:xfrm>
            <a:off x="1371600" y="6858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8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11" name="Rectangle 90">
            <a:extLst>
              <a:ext uri="{FF2B5EF4-FFF2-40B4-BE49-F238E27FC236}">
                <a16:creationId xmlns:a16="http://schemas.microsoft.com/office/drawing/2014/main" id="{51F0F9F6-254E-C514-ECC2-F71AC8EFB9A9}"/>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2" name="Rectangle 75">
            <a:extLst>
              <a:ext uri="{FF2B5EF4-FFF2-40B4-BE49-F238E27FC236}">
                <a16:creationId xmlns:a16="http://schemas.microsoft.com/office/drawing/2014/main" id="{8814DE6C-951C-0C88-A5EE-00C64E1189FB}"/>
              </a:ext>
            </a:extLst>
          </p:cNvPr>
          <p:cNvSpPr>
            <a:spLocks noChangeArrowheads="1"/>
          </p:cNvSpPr>
          <p:nvPr/>
        </p:nvSpPr>
        <p:spPr bwMode="auto">
          <a:xfrm>
            <a:off x="1371600"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17377793-3105-E59E-124A-4E587DA0AF93}"/>
              </a:ext>
            </a:extLst>
          </p:cNvPr>
          <p:cNvSpPr>
            <a:spLocks noChangeArrowheads="1"/>
          </p:cNvSpPr>
          <p:nvPr/>
        </p:nvSpPr>
        <p:spPr bwMode="auto">
          <a:xfrm>
            <a:off x="1371705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E9C0A6B5-95C0-3CC8-DBF2-32B682F48C3A}"/>
              </a:ext>
            </a:extLst>
          </p:cNvPr>
          <p:cNvSpPr>
            <a:spLocks noChangeArrowheads="1"/>
          </p:cNvSpPr>
          <p:nvPr/>
        </p:nvSpPr>
        <p:spPr bwMode="auto">
          <a:xfrm>
            <a:off x="13717058"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6" name="Rectangle 90">
            <a:extLst>
              <a:ext uri="{FF2B5EF4-FFF2-40B4-BE49-F238E27FC236}">
                <a16:creationId xmlns:a16="http://schemas.microsoft.com/office/drawing/2014/main" id="{680A8290-4580-2C0E-E293-84820E196661}"/>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7" name="Rectangle 75">
            <a:extLst>
              <a:ext uri="{FF2B5EF4-FFF2-40B4-BE49-F238E27FC236}">
                <a16:creationId xmlns:a16="http://schemas.microsoft.com/office/drawing/2014/main" id="{30129DD2-ECFD-B063-4CB9-276FE25ED14B}"/>
              </a:ext>
            </a:extLst>
          </p:cNvPr>
          <p:cNvSpPr>
            <a:spLocks noChangeArrowheads="1"/>
          </p:cNvSpPr>
          <p:nvPr/>
        </p:nvSpPr>
        <p:spPr bwMode="auto">
          <a:xfrm>
            <a:off x="26062516"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8" name="Rectangle 90">
            <a:extLst>
              <a:ext uri="{FF2B5EF4-FFF2-40B4-BE49-F238E27FC236}">
                <a16:creationId xmlns:a16="http://schemas.microsoft.com/office/drawing/2014/main" id="{2545DD32-2A37-4190-7B03-BF11824F68CB}"/>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9" name="Rectangle 75">
            <a:extLst>
              <a:ext uri="{FF2B5EF4-FFF2-40B4-BE49-F238E27FC236}">
                <a16:creationId xmlns:a16="http://schemas.microsoft.com/office/drawing/2014/main" id="{5537A96A-B2B4-B668-3CC9-BE6D2A579731}"/>
              </a:ext>
            </a:extLst>
          </p:cNvPr>
          <p:cNvSpPr>
            <a:spLocks noChangeArrowheads="1"/>
          </p:cNvSpPr>
          <p:nvPr/>
        </p:nvSpPr>
        <p:spPr bwMode="auto">
          <a:xfrm>
            <a:off x="38407975"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2" name="Rectangle 90">
            <a:extLst>
              <a:ext uri="{FF2B5EF4-FFF2-40B4-BE49-F238E27FC236}">
                <a16:creationId xmlns:a16="http://schemas.microsoft.com/office/drawing/2014/main" id="{1C007E5F-A867-408E-804E-141FFE283DBD}"/>
              </a:ext>
            </a:extLst>
          </p:cNvPr>
          <p:cNvSpPr>
            <a:spLocks noChangeArrowheads="1"/>
          </p:cNvSpPr>
          <p:nvPr/>
        </p:nvSpPr>
        <p:spPr bwMode="auto">
          <a:xfrm>
            <a:off x="1368425"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3" name="Rectangle 75">
            <a:extLst>
              <a:ext uri="{FF2B5EF4-FFF2-40B4-BE49-F238E27FC236}">
                <a16:creationId xmlns:a16="http://schemas.microsoft.com/office/drawing/2014/main" id="{83C2E748-2247-7F8C-1596-48748232C0D5}"/>
              </a:ext>
            </a:extLst>
          </p:cNvPr>
          <p:cNvSpPr>
            <a:spLocks noChangeArrowheads="1"/>
          </p:cNvSpPr>
          <p:nvPr/>
        </p:nvSpPr>
        <p:spPr bwMode="auto">
          <a:xfrm>
            <a:off x="1368425"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4" name="Rectangle 90">
            <a:extLst>
              <a:ext uri="{FF2B5EF4-FFF2-40B4-BE49-F238E27FC236}">
                <a16:creationId xmlns:a16="http://schemas.microsoft.com/office/drawing/2014/main" id="{E3EE8A5E-3F01-7B56-9F22-F8ECF813856C}"/>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5" name="Rectangle 75">
            <a:extLst>
              <a:ext uri="{FF2B5EF4-FFF2-40B4-BE49-F238E27FC236}">
                <a16:creationId xmlns:a16="http://schemas.microsoft.com/office/drawing/2014/main" id="{5F04A587-5FC6-F25E-BD60-0BD0D5386337}"/>
              </a:ext>
            </a:extLst>
          </p:cNvPr>
          <p:cNvSpPr>
            <a:spLocks noChangeArrowheads="1"/>
          </p:cNvSpPr>
          <p:nvPr/>
        </p:nvSpPr>
        <p:spPr bwMode="auto">
          <a:xfrm>
            <a:off x="13713883"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6" name="Rectangle 90">
            <a:extLst>
              <a:ext uri="{FF2B5EF4-FFF2-40B4-BE49-F238E27FC236}">
                <a16:creationId xmlns:a16="http://schemas.microsoft.com/office/drawing/2014/main" id="{2AD4F480-D2F6-EFB3-8B57-2F1C829B50B4}"/>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7" name="Rectangle 75">
            <a:extLst>
              <a:ext uri="{FF2B5EF4-FFF2-40B4-BE49-F238E27FC236}">
                <a16:creationId xmlns:a16="http://schemas.microsoft.com/office/drawing/2014/main" id="{FF68AC84-5A01-8DB6-84C3-4BBD0689A59A}"/>
              </a:ext>
            </a:extLst>
          </p:cNvPr>
          <p:cNvSpPr>
            <a:spLocks noChangeArrowheads="1"/>
          </p:cNvSpPr>
          <p:nvPr/>
        </p:nvSpPr>
        <p:spPr bwMode="auto">
          <a:xfrm>
            <a:off x="26059341"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8" name="Rectangle 90">
            <a:extLst>
              <a:ext uri="{FF2B5EF4-FFF2-40B4-BE49-F238E27FC236}">
                <a16:creationId xmlns:a16="http://schemas.microsoft.com/office/drawing/2014/main" id="{9E7CCDB0-8E9A-1523-EFC7-D9950E68E87C}"/>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9" name="Rectangle 75">
            <a:extLst>
              <a:ext uri="{FF2B5EF4-FFF2-40B4-BE49-F238E27FC236}">
                <a16:creationId xmlns:a16="http://schemas.microsoft.com/office/drawing/2014/main" id="{CE584DA4-0AC6-E4FF-1F70-39715561AFA1}"/>
              </a:ext>
            </a:extLst>
          </p:cNvPr>
          <p:cNvSpPr>
            <a:spLocks noChangeArrowheads="1"/>
          </p:cNvSpPr>
          <p:nvPr/>
        </p:nvSpPr>
        <p:spPr bwMode="auto">
          <a:xfrm>
            <a:off x="38404800"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3EEE9"/>
            </a:gs>
            <a:gs pos="50000">
              <a:srgbClr val="F6F2EE"/>
            </a:gs>
            <a:gs pos="100000">
              <a:srgbClr val="F3EEE9"/>
            </a:gs>
          </a:gsLst>
          <a:lin ang="5400000" scaled="1"/>
        </a:gradFill>
        <a:effectLst/>
      </p:bgPr>
    </p:bg>
    <p:spTree>
      <p:nvGrpSpPr>
        <p:cNvPr id="1" name=""/>
        <p:cNvGrpSpPr/>
        <p:nvPr/>
      </p:nvGrpSpPr>
      <p:grpSpPr>
        <a:xfrm>
          <a:off x="0" y="0"/>
          <a:ext cx="0" cy="0"/>
          <a:chOff x="0" y="0"/>
          <a:chExt cx="0" cy="0"/>
        </a:xfrm>
      </p:grpSpPr>
      <p:sp>
        <p:nvSpPr>
          <p:cNvPr id="7" name="Rectangle 74">
            <a:extLst>
              <a:ext uri="{FF2B5EF4-FFF2-40B4-BE49-F238E27FC236}">
                <a16:creationId xmlns:a16="http://schemas.microsoft.com/office/drawing/2014/main" id="{69774AB8-1545-FFBF-09C1-16FBE0F41EDF}"/>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10" name="Rectangle 90">
            <a:extLst>
              <a:ext uri="{FF2B5EF4-FFF2-40B4-BE49-F238E27FC236}">
                <a16:creationId xmlns:a16="http://schemas.microsoft.com/office/drawing/2014/main" id="{61E7FFF2-66D8-B302-2F97-DD6DC00D984E}"/>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0" name="Rectangle 75">
            <a:extLst>
              <a:ext uri="{FF2B5EF4-FFF2-40B4-BE49-F238E27FC236}">
                <a16:creationId xmlns:a16="http://schemas.microsoft.com/office/drawing/2014/main" id="{B18AB2AD-D33B-2735-5BB4-DD816077BA45}"/>
              </a:ext>
            </a:extLst>
          </p:cNvPr>
          <p:cNvSpPr>
            <a:spLocks noChangeArrowheads="1"/>
          </p:cNvSpPr>
          <p:nvPr/>
        </p:nvSpPr>
        <p:spPr bwMode="auto">
          <a:xfrm>
            <a:off x="1371600"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3" name="Rectangle 90">
            <a:extLst>
              <a:ext uri="{FF2B5EF4-FFF2-40B4-BE49-F238E27FC236}">
                <a16:creationId xmlns:a16="http://schemas.microsoft.com/office/drawing/2014/main" id="{9CA3F393-EB10-CF59-BEC8-AA78247050CD}"/>
              </a:ext>
            </a:extLst>
          </p:cNvPr>
          <p:cNvSpPr>
            <a:spLocks noChangeArrowheads="1"/>
          </p:cNvSpPr>
          <p:nvPr/>
        </p:nvSpPr>
        <p:spPr bwMode="auto">
          <a:xfrm>
            <a:off x="1371705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4" name="Rectangle 75">
            <a:extLst>
              <a:ext uri="{FF2B5EF4-FFF2-40B4-BE49-F238E27FC236}">
                <a16:creationId xmlns:a16="http://schemas.microsoft.com/office/drawing/2014/main" id="{16E252D4-F49D-8DC1-FFE2-046FB476FEC1}"/>
              </a:ext>
            </a:extLst>
          </p:cNvPr>
          <p:cNvSpPr>
            <a:spLocks noChangeArrowheads="1"/>
          </p:cNvSpPr>
          <p:nvPr/>
        </p:nvSpPr>
        <p:spPr bwMode="auto">
          <a:xfrm>
            <a:off x="13717058"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5" name="Rectangle 90">
            <a:extLst>
              <a:ext uri="{FF2B5EF4-FFF2-40B4-BE49-F238E27FC236}">
                <a16:creationId xmlns:a16="http://schemas.microsoft.com/office/drawing/2014/main" id="{D55AD5E4-D10A-9EF7-7A48-23F11E8A945D}"/>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6" name="Rectangle 75">
            <a:extLst>
              <a:ext uri="{FF2B5EF4-FFF2-40B4-BE49-F238E27FC236}">
                <a16:creationId xmlns:a16="http://schemas.microsoft.com/office/drawing/2014/main" id="{D441471B-66F5-77DC-E6D1-BF29FD99E91C}"/>
              </a:ext>
            </a:extLst>
          </p:cNvPr>
          <p:cNvSpPr>
            <a:spLocks noChangeArrowheads="1"/>
          </p:cNvSpPr>
          <p:nvPr/>
        </p:nvSpPr>
        <p:spPr bwMode="auto">
          <a:xfrm>
            <a:off x="26062516"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7" name="Rectangle 90">
            <a:extLst>
              <a:ext uri="{FF2B5EF4-FFF2-40B4-BE49-F238E27FC236}">
                <a16:creationId xmlns:a16="http://schemas.microsoft.com/office/drawing/2014/main" id="{56240CB7-AA5B-41D0-94F0-84F9BE023625}"/>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8" name="Rectangle 75">
            <a:extLst>
              <a:ext uri="{FF2B5EF4-FFF2-40B4-BE49-F238E27FC236}">
                <a16:creationId xmlns:a16="http://schemas.microsoft.com/office/drawing/2014/main" id="{F53A0E45-F508-991E-2ED0-1FDA012A5DEC}"/>
              </a:ext>
            </a:extLst>
          </p:cNvPr>
          <p:cNvSpPr>
            <a:spLocks noChangeArrowheads="1"/>
          </p:cNvSpPr>
          <p:nvPr/>
        </p:nvSpPr>
        <p:spPr bwMode="auto">
          <a:xfrm>
            <a:off x="38407975"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1" name="Rectangle 90">
            <a:extLst>
              <a:ext uri="{FF2B5EF4-FFF2-40B4-BE49-F238E27FC236}">
                <a16:creationId xmlns:a16="http://schemas.microsoft.com/office/drawing/2014/main" id="{3E04307C-D156-A077-A95B-2F639819E6C6}"/>
              </a:ext>
            </a:extLst>
          </p:cNvPr>
          <p:cNvSpPr>
            <a:spLocks noChangeArrowheads="1"/>
          </p:cNvSpPr>
          <p:nvPr/>
        </p:nvSpPr>
        <p:spPr bwMode="auto">
          <a:xfrm>
            <a:off x="1368425"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2" name="Rectangle 75">
            <a:extLst>
              <a:ext uri="{FF2B5EF4-FFF2-40B4-BE49-F238E27FC236}">
                <a16:creationId xmlns:a16="http://schemas.microsoft.com/office/drawing/2014/main" id="{2913F6EE-32EF-CEA9-A238-7F4FD3553201}"/>
              </a:ext>
            </a:extLst>
          </p:cNvPr>
          <p:cNvSpPr>
            <a:spLocks noChangeArrowheads="1"/>
          </p:cNvSpPr>
          <p:nvPr/>
        </p:nvSpPr>
        <p:spPr bwMode="auto">
          <a:xfrm>
            <a:off x="1368425"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3" name="Rectangle 90">
            <a:extLst>
              <a:ext uri="{FF2B5EF4-FFF2-40B4-BE49-F238E27FC236}">
                <a16:creationId xmlns:a16="http://schemas.microsoft.com/office/drawing/2014/main" id="{322CA005-E29D-351A-78A5-EA8213898F9D}"/>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4" name="Rectangle 75">
            <a:extLst>
              <a:ext uri="{FF2B5EF4-FFF2-40B4-BE49-F238E27FC236}">
                <a16:creationId xmlns:a16="http://schemas.microsoft.com/office/drawing/2014/main" id="{DD4C41E3-8982-88E8-4A9D-585D20AD0B95}"/>
              </a:ext>
            </a:extLst>
          </p:cNvPr>
          <p:cNvSpPr>
            <a:spLocks noChangeArrowheads="1"/>
          </p:cNvSpPr>
          <p:nvPr/>
        </p:nvSpPr>
        <p:spPr bwMode="auto">
          <a:xfrm>
            <a:off x="13713883"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5" name="Rectangle 90">
            <a:extLst>
              <a:ext uri="{FF2B5EF4-FFF2-40B4-BE49-F238E27FC236}">
                <a16:creationId xmlns:a16="http://schemas.microsoft.com/office/drawing/2014/main" id="{17A1BC19-6025-EE91-AD1F-74504091DC57}"/>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6" name="Rectangle 75">
            <a:extLst>
              <a:ext uri="{FF2B5EF4-FFF2-40B4-BE49-F238E27FC236}">
                <a16:creationId xmlns:a16="http://schemas.microsoft.com/office/drawing/2014/main" id="{6146758D-007E-A84A-9C03-9C29870D3689}"/>
              </a:ext>
            </a:extLst>
          </p:cNvPr>
          <p:cNvSpPr>
            <a:spLocks noChangeArrowheads="1"/>
          </p:cNvSpPr>
          <p:nvPr/>
        </p:nvSpPr>
        <p:spPr bwMode="auto">
          <a:xfrm>
            <a:off x="26059341"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7" name="Rectangle 90">
            <a:extLst>
              <a:ext uri="{FF2B5EF4-FFF2-40B4-BE49-F238E27FC236}">
                <a16:creationId xmlns:a16="http://schemas.microsoft.com/office/drawing/2014/main" id="{7F357082-87C2-15DD-0E43-ED745D511997}"/>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8" name="Rectangle 75">
            <a:extLst>
              <a:ext uri="{FF2B5EF4-FFF2-40B4-BE49-F238E27FC236}">
                <a16:creationId xmlns:a16="http://schemas.microsoft.com/office/drawing/2014/main" id="{53CAABEC-6202-08A3-4064-AD7EE8F9E02C}"/>
              </a:ext>
            </a:extLst>
          </p:cNvPr>
          <p:cNvSpPr>
            <a:spLocks noChangeArrowheads="1"/>
          </p:cNvSpPr>
          <p:nvPr/>
        </p:nvSpPr>
        <p:spPr bwMode="auto">
          <a:xfrm>
            <a:off x="38404800"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a:extLst>
              <a:ext uri="{FF2B5EF4-FFF2-40B4-BE49-F238E27FC236}">
                <a16:creationId xmlns:a16="http://schemas.microsoft.com/office/drawing/2014/main" id="{693C86D4-3C01-6CDC-D250-46A85CCF3022}"/>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 logo is not on the master page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It can be moved where needed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logo has a transparent background</a:t>
            </a:r>
          </a:p>
        </p:txBody>
      </p:sp>
      <p:sp>
        <p:nvSpPr>
          <p:cNvPr id="3" name="Rectangle 75">
            <a:extLst>
              <a:ext uri="{FF2B5EF4-FFF2-40B4-BE49-F238E27FC236}">
                <a16:creationId xmlns:a16="http://schemas.microsoft.com/office/drawing/2014/main" id="{FBBEF927-A465-AD7B-E8AA-DAC7DBD17E9F}"/>
              </a:ext>
            </a:extLst>
          </p:cNvPr>
          <p:cNvSpPr>
            <a:spLocks noChangeArrowheads="1"/>
          </p:cNvSpPr>
          <p:nvPr/>
        </p:nvSpPr>
        <p:spPr bwMode="auto">
          <a:xfrm>
            <a:off x="1371600"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Access to the UND SMHS logo</a:t>
            </a:r>
          </a:p>
        </p:txBody>
      </p:sp>
      <p:sp>
        <p:nvSpPr>
          <p:cNvPr id="4" name="Rectangle 74">
            <a:extLst>
              <a:ext uri="{FF2B5EF4-FFF2-40B4-BE49-F238E27FC236}">
                <a16:creationId xmlns:a16="http://schemas.microsoft.com/office/drawing/2014/main" id="{B9C068B2-3B2F-CFE1-3DC0-F3906CD665C4}"/>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This template uses a blank master page.</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5" name="Rectangle 90">
            <a:extLst>
              <a:ext uri="{FF2B5EF4-FFF2-40B4-BE49-F238E27FC236}">
                <a16:creationId xmlns:a16="http://schemas.microsoft.com/office/drawing/2014/main" id="{A1E48A4E-44E5-F83D-F0D3-35DD9122E4D0}"/>
              </a:ext>
            </a:extLst>
          </p:cNvPr>
          <p:cNvSpPr>
            <a:spLocks noChangeArrowheads="1"/>
          </p:cNvSpPr>
          <p:nvPr/>
        </p:nvSpPr>
        <p:spPr bwMode="auto">
          <a:xfrm>
            <a:off x="1371705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 name="Rectangle 75">
            <a:extLst>
              <a:ext uri="{FF2B5EF4-FFF2-40B4-BE49-F238E27FC236}">
                <a16:creationId xmlns:a16="http://schemas.microsoft.com/office/drawing/2014/main" id="{2486F65D-B046-C442-D2F3-6E9D08AF419C}"/>
              </a:ext>
            </a:extLst>
          </p:cNvPr>
          <p:cNvSpPr>
            <a:spLocks noChangeArrowheads="1"/>
          </p:cNvSpPr>
          <p:nvPr/>
        </p:nvSpPr>
        <p:spPr bwMode="auto">
          <a:xfrm>
            <a:off x="13717058"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7" name="Rectangle 90">
            <a:extLst>
              <a:ext uri="{FF2B5EF4-FFF2-40B4-BE49-F238E27FC236}">
                <a16:creationId xmlns:a16="http://schemas.microsoft.com/office/drawing/2014/main" id="{7FB58594-083A-C9BE-F0C0-2DC01B359F02}"/>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8" name="Rectangle 75">
            <a:extLst>
              <a:ext uri="{FF2B5EF4-FFF2-40B4-BE49-F238E27FC236}">
                <a16:creationId xmlns:a16="http://schemas.microsoft.com/office/drawing/2014/main" id="{410D4CFB-831F-E08A-3DF4-1A607FDAE2F7}"/>
              </a:ext>
            </a:extLst>
          </p:cNvPr>
          <p:cNvSpPr>
            <a:spLocks noChangeArrowheads="1"/>
          </p:cNvSpPr>
          <p:nvPr/>
        </p:nvSpPr>
        <p:spPr bwMode="auto">
          <a:xfrm>
            <a:off x="26062516"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9" name="Rectangle 90">
            <a:extLst>
              <a:ext uri="{FF2B5EF4-FFF2-40B4-BE49-F238E27FC236}">
                <a16:creationId xmlns:a16="http://schemas.microsoft.com/office/drawing/2014/main" id="{182F3965-F35C-7640-DCB5-AB857AC823FF}"/>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0" name="Rectangle 75">
            <a:extLst>
              <a:ext uri="{FF2B5EF4-FFF2-40B4-BE49-F238E27FC236}">
                <a16:creationId xmlns:a16="http://schemas.microsoft.com/office/drawing/2014/main" id="{A0B11ADF-E979-3A0A-49B9-0B74F7AE696E}"/>
              </a:ext>
            </a:extLst>
          </p:cNvPr>
          <p:cNvSpPr>
            <a:spLocks noChangeArrowheads="1"/>
          </p:cNvSpPr>
          <p:nvPr/>
        </p:nvSpPr>
        <p:spPr bwMode="auto">
          <a:xfrm>
            <a:off x="38407975"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530613F4-F13B-E47B-ABD1-CE0BEEA3E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9000" y="32689800"/>
            <a:ext cx="6991350" cy="1398270"/>
          </a:xfrm>
          <a:prstGeom prst="rect">
            <a:avLst/>
          </a:prstGeom>
        </p:spPr>
      </p:pic>
    </p:spTree>
    <p:extLst>
      <p:ext uri="{BB962C8B-B14F-4D97-AF65-F5344CB8AC3E}">
        <p14:creationId xmlns:p14="http://schemas.microsoft.com/office/powerpoint/2010/main" val="270473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4">
            <a:extLst>
              <a:ext uri="{FF2B5EF4-FFF2-40B4-BE49-F238E27FC236}">
                <a16:creationId xmlns:a16="http://schemas.microsoft.com/office/drawing/2014/main" id="{38189F4A-0AEB-6275-5376-4EF49F1FB6DB}"/>
              </a:ext>
            </a:extLst>
          </p:cNvPr>
          <p:cNvSpPr>
            <a:spLocks noChangeArrowheads="1"/>
          </p:cNvSpPr>
          <p:nvPr/>
        </p:nvSpPr>
        <p:spPr bwMode="auto">
          <a:xfrm>
            <a:off x="1371599" y="685800"/>
            <a:ext cx="43240607" cy="48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Branded 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a:t>
            </a:r>
            <a:br>
              <a:rPr lang="en-US" sz="7200" kern="100" dirty="0">
                <a:effectLst/>
                <a:latin typeface="Helvetica" panose="020B0604020202020204" pitchFamily="34" charset="0"/>
                <a:ea typeface="Aptos" panose="020B0004020202020204" pitchFamily="34" charset="0"/>
                <a:cs typeface="Times New Roman" panose="02020603050405020304" pitchFamily="18" charset="0"/>
              </a:rPr>
            </a:b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46" name="Rectangle 90">
            <a:extLst>
              <a:ext uri="{FF2B5EF4-FFF2-40B4-BE49-F238E27FC236}">
                <a16:creationId xmlns:a16="http://schemas.microsoft.com/office/drawing/2014/main" id="{AB24B0BE-E743-689C-D4A6-53E7C41DC717}"/>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dirty="0">
                <a:solidFill>
                  <a:srgbClr val="000000"/>
                </a:solidFill>
                <a:latin typeface="Helvetica" panose="020B0604020202020204" pitchFamily="34" charset="0"/>
              </a:rPr>
              <a:t>Do not adjust the colors of the template</a:t>
            </a:r>
          </a:p>
        </p:txBody>
      </p:sp>
      <p:sp>
        <p:nvSpPr>
          <p:cNvPr id="47" name="Rectangle 75">
            <a:extLst>
              <a:ext uri="{FF2B5EF4-FFF2-40B4-BE49-F238E27FC236}">
                <a16:creationId xmlns:a16="http://schemas.microsoft.com/office/drawing/2014/main" id="{A39F2A79-D810-BAF3-86B0-561EC6D85E03}"/>
              </a:ext>
            </a:extLst>
          </p:cNvPr>
          <p:cNvSpPr>
            <a:spLocks noChangeArrowheads="1"/>
          </p:cNvSpPr>
          <p:nvPr/>
        </p:nvSpPr>
        <p:spPr bwMode="auto">
          <a:xfrm>
            <a:off x="1371600"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Branded Poster</a:t>
            </a:r>
          </a:p>
        </p:txBody>
      </p:sp>
      <p:sp>
        <p:nvSpPr>
          <p:cNvPr id="50" name="Rectangle 90">
            <a:extLst>
              <a:ext uri="{FF2B5EF4-FFF2-40B4-BE49-F238E27FC236}">
                <a16:creationId xmlns:a16="http://schemas.microsoft.com/office/drawing/2014/main" id="{787E5146-3293-90C7-F5E1-F6B7348F957A}"/>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51" name="Rectangle 75">
            <a:extLst>
              <a:ext uri="{FF2B5EF4-FFF2-40B4-BE49-F238E27FC236}">
                <a16:creationId xmlns:a16="http://schemas.microsoft.com/office/drawing/2014/main" id="{A40E690B-27FF-AADB-9F35-CF1CC2D02ACC}"/>
              </a:ext>
            </a:extLst>
          </p:cNvPr>
          <p:cNvSpPr>
            <a:spLocks noChangeArrowheads="1"/>
          </p:cNvSpPr>
          <p:nvPr/>
        </p:nvSpPr>
        <p:spPr bwMode="auto">
          <a:xfrm>
            <a:off x="26062516"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2" name="Rectangle 90">
            <a:extLst>
              <a:ext uri="{FF2B5EF4-FFF2-40B4-BE49-F238E27FC236}">
                <a16:creationId xmlns:a16="http://schemas.microsoft.com/office/drawing/2014/main" id="{53E263B9-6B8F-ADBF-DF2C-6D981B8F338A}"/>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53" name="Rectangle 75">
            <a:extLst>
              <a:ext uri="{FF2B5EF4-FFF2-40B4-BE49-F238E27FC236}">
                <a16:creationId xmlns:a16="http://schemas.microsoft.com/office/drawing/2014/main" id="{1AD36160-CC77-CF26-1117-72B5B5BC6607}"/>
              </a:ext>
            </a:extLst>
          </p:cNvPr>
          <p:cNvSpPr>
            <a:spLocks noChangeArrowheads="1"/>
          </p:cNvSpPr>
          <p:nvPr/>
        </p:nvSpPr>
        <p:spPr bwMode="auto">
          <a:xfrm>
            <a:off x="38407975"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6" name="Rectangle 90">
            <a:extLst>
              <a:ext uri="{FF2B5EF4-FFF2-40B4-BE49-F238E27FC236}">
                <a16:creationId xmlns:a16="http://schemas.microsoft.com/office/drawing/2014/main" id="{90ECC711-BE4D-A063-939D-EA909257DE63}"/>
              </a:ext>
            </a:extLst>
          </p:cNvPr>
          <p:cNvSpPr>
            <a:spLocks noChangeArrowheads="1"/>
          </p:cNvSpPr>
          <p:nvPr/>
        </p:nvSpPr>
        <p:spPr bwMode="auto">
          <a:xfrm>
            <a:off x="1368425" y="158496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use one of these on your poster.</a:t>
            </a:r>
          </a:p>
        </p:txBody>
      </p:sp>
      <p:sp>
        <p:nvSpPr>
          <p:cNvPr id="57" name="Rectangle 75">
            <a:extLst>
              <a:ext uri="{FF2B5EF4-FFF2-40B4-BE49-F238E27FC236}">
                <a16:creationId xmlns:a16="http://schemas.microsoft.com/office/drawing/2014/main" id="{54579363-A66A-D20B-3C41-48DB440A3B20}"/>
              </a:ext>
            </a:extLst>
          </p:cNvPr>
          <p:cNvSpPr>
            <a:spLocks noChangeArrowheads="1"/>
          </p:cNvSpPr>
          <p:nvPr/>
        </p:nvSpPr>
        <p:spPr bwMode="auto">
          <a:xfrm>
            <a:off x="1368425" y="146304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Hot Dog and Hamburger</a:t>
            </a:r>
          </a:p>
        </p:txBody>
      </p:sp>
      <p:sp>
        <p:nvSpPr>
          <p:cNvPr id="60" name="Rectangle 90">
            <a:extLst>
              <a:ext uri="{FF2B5EF4-FFF2-40B4-BE49-F238E27FC236}">
                <a16:creationId xmlns:a16="http://schemas.microsoft.com/office/drawing/2014/main" id="{A1727F28-C930-B273-8A16-F8164BBDA9E5}"/>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1" name="Rectangle 75">
            <a:extLst>
              <a:ext uri="{FF2B5EF4-FFF2-40B4-BE49-F238E27FC236}">
                <a16:creationId xmlns:a16="http://schemas.microsoft.com/office/drawing/2014/main" id="{07724EA0-0E34-3E50-D502-69EBFF8F5AC3}"/>
              </a:ext>
            </a:extLst>
          </p:cNvPr>
          <p:cNvSpPr>
            <a:spLocks noChangeArrowheads="1"/>
          </p:cNvSpPr>
          <p:nvPr/>
        </p:nvSpPr>
        <p:spPr bwMode="auto">
          <a:xfrm>
            <a:off x="26059341"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62" name="Rectangle 90">
            <a:extLst>
              <a:ext uri="{FF2B5EF4-FFF2-40B4-BE49-F238E27FC236}">
                <a16:creationId xmlns:a16="http://schemas.microsoft.com/office/drawing/2014/main" id="{4ABD67B3-7B1B-B37D-BA48-0E3BD01E75F4}"/>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3" name="Rectangle 75">
            <a:extLst>
              <a:ext uri="{FF2B5EF4-FFF2-40B4-BE49-F238E27FC236}">
                <a16:creationId xmlns:a16="http://schemas.microsoft.com/office/drawing/2014/main" id="{C0D37643-ABFA-88E0-1B4E-9BD6FDC2D609}"/>
              </a:ext>
            </a:extLst>
          </p:cNvPr>
          <p:cNvSpPr>
            <a:spLocks noChangeArrowheads="1"/>
          </p:cNvSpPr>
          <p:nvPr/>
        </p:nvSpPr>
        <p:spPr bwMode="auto">
          <a:xfrm>
            <a:off x="38404800"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pic>
        <p:nvPicPr>
          <p:cNvPr id="3" name="Picture 2" descr="A green square with black corner&#10;&#10;Description automatically generated">
            <a:extLst>
              <a:ext uri="{FF2B5EF4-FFF2-40B4-BE49-F238E27FC236}">
                <a16:creationId xmlns:a16="http://schemas.microsoft.com/office/drawing/2014/main" id="{FBE376BC-7894-67E6-E6B4-8C2F56483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052" y="20835738"/>
            <a:ext cx="9759948" cy="4459487"/>
          </a:xfrm>
          <a:prstGeom prst="rect">
            <a:avLst/>
          </a:prstGeom>
        </p:spPr>
      </p:pic>
      <p:pic>
        <p:nvPicPr>
          <p:cNvPr id="6" name="Picture 5" descr="A green square with white dots&#10;&#10;Description automatically generated">
            <a:extLst>
              <a:ext uri="{FF2B5EF4-FFF2-40B4-BE49-F238E27FC236}">
                <a16:creationId xmlns:a16="http://schemas.microsoft.com/office/drawing/2014/main" id="{67BC1B95-1121-56A7-637B-A75895873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052" y="18123367"/>
            <a:ext cx="10357390" cy="1415812"/>
          </a:xfrm>
          <a:prstGeom prst="rect">
            <a:avLst/>
          </a:prstGeom>
        </p:spPr>
      </p:pic>
      <p:sp>
        <p:nvSpPr>
          <p:cNvPr id="12" name="Rectangle 75">
            <a:extLst>
              <a:ext uri="{FF2B5EF4-FFF2-40B4-BE49-F238E27FC236}">
                <a16:creationId xmlns:a16="http://schemas.microsoft.com/office/drawing/2014/main" id="{BD1A16E6-C775-1624-A389-3E31BD6D5793}"/>
              </a:ext>
            </a:extLst>
          </p:cNvPr>
          <p:cNvSpPr>
            <a:spLocks noChangeArrowheads="1"/>
          </p:cNvSpPr>
          <p:nvPr/>
        </p:nvSpPr>
        <p:spPr bwMode="auto">
          <a:xfrm>
            <a:off x="1784810" y="18288000"/>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Hot Dog</a:t>
            </a:r>
          </a:p>
        </p:txBody>
      </p:sp>
      <p:sp>
        <p:nvSpPr>
          <p:cNvPr id="13" name="Rectangle 75">
            <a:extLst>
              <a:ext uri="{FF2B5EF4-FFF2-40B4-BE49-F238E27FC236}">
                <a16:creationId xmlns:a16="http://schemas.microsoft.com/office/drawing/2014/main" id="{1A69A01C-337C-8238-8F0C-5F34C13E2AAC}"/>
              </a:ext>
            </a:extLst>
          </p:cNvPr>
          <p:cNvSpPr>
            <a:spLocks noChangeArrowheads="1"/>
          </p:cNvSpPr>
          <p:nvPr/>
        </p:nvSpPr>
        <p:spPr bwMode="auto">
          <a:xfrm>
            <a:off x="1695017" y="21131679"/>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Hamburger</a:t>
            </a:r>
          </a:p>
        </p:txBody>
      </p:sp>
      <p:sp>
        <p:nvSpPr>
          <p:cNvPr id="34" name="Rectangle 90">
            <a:extLst>
              <a:ext uri="{FF2B5EF4-FFF2-40B4-BE49-F238E27FC236}">
                <a16:creationId xmlns:a16="http://schemas.microsoft.com/office/drawing/2014/main" id="{C177FAF2-7C85-A80B-4907-4D6497539B82}"/>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ACAE3168-E21A-FDCD-401D-FF48ADF025A6}"/>
              </a:ext>
            </a:extLst>
          </p:cNvPr>
          <p:cNvSpPr>
            <a:spLocks noChangeArrowheads="1"/>
          </p:cNvSpPr>
          <p:nvPr/>
        </p:nvSpPr>
        <p:spPr bwMode="auto">
          <a:xfrm>
            <a:off x="13713883"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pSp>
        <p:nvGrpSpPr>
          <p:cNvPr id="36" name="Group 35">
            <a:extLst>
              <a:ext uri="{FF2B5EF4-FFF2-40B4-BE49-F238E27FC236}">
                <a16:creationId xmlns:a16="http://schemas.microsoft.com/office/drawing/2014/main" id="{814054C9-F112-62F2-71F7-1613331E35D8}"/>
              </a:ext>
            </a:extLst>
          </p:cNvPr>
          <p:cNvGrpSpPr/>
          <p:nvPr/>
        </p:nvGrpSpPr>
        <p:grpSpPr>
          <a:xfrm>
            <a:off x="13267382" y="5638800"/>
            <a:ext cx="11426825" cy="8073232"/>
            <a:chOff x="13708063" y="5868988"/>
            <a:chExt cx="11426825" cy="8073232"/>
          </a:xfrm>
        </p:grpSpPr>
        <p:sp>
          <p:nvSpPr>
            <p:cNvPr id="37" name="Rectangle 81">
              <a:extLst>
                <a:ext uri="{FF2B5EF4-FFF2-40B4-BE49-F238E27FC236}">
                  <a16:creationId xmlns:a16="http://schemas.microsoft.com/office/drawing/2014/main" id="{200A3EDA-23B8-8DB4-7DA9-41189D2548EE}"/>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38" name="Rectangle 91">
              <a:extLst>
                <a:ext uri="{FF2B5EF4-FFF2-40B4-BE49-F238E27FC236}">
                  <a16:creationId xmlns:a16="http://schemas.microsoft.com/office/drawing/2014/main" id="{F1DECB66-C5FA-8F4F-0A1B-985B03CEA3F8}"/>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grpSp>
    </p:spTree>
    <p:extLst>
      <p:ext uri="{BB962C8B-B14F-4D97-AF65-F5344CB8AC3E}">
        <p14:creationId xmlns:p14="http://schemas.microsoft.com/office/powerpoint/2010/main" val="185402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4">
            <a:extLst>
              <a:ext uri="{FF2B5EF4-FFF2-40B4-BE49-F238E27FC236}">
                <a16:creationId xmlns:a16="http://schemas.microsoft.com/office/drawing/2014/main" id="{B2A91FA3-E4B9-46AC-A92F-88FBC48AA5D1}"/>
              </a:ext>
            </a:extLst>
          </p:cNvPr>
          <p:cNvSpPr>
            <a:spLocks noChangeArrowheads="1"/>
          </p:cNvSpPr>
          <p:nvPr/>
        </p:nvSpPr>
        <p:spPr bwMode="auto">
          <a:xfrm>
            <a:off x="1371600" y="6858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Branded 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8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32" name="Rectangle 90">
            <a:extLst>
              <a:ext uri="{FF2B5EF4-FFF2-40B4-BE49-F238E27FC236}">
                <a16:creationId xmlns:a16="http://schemas.microsoft.com/office/drawing/2014/main" id="{968EE18D-D17B-C81D-B1BE-56A3F77F2801}"/>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3" name="Rectangle 75">
            <a:extLst>
              <a:ext uri="{FF2B5EF4-FFF2-40B4-BE49-F238E27FC236}">
                <a16:creationId xmlns:a16="http://schemas.microsoft.com/office/drawing/2014/main" id="{2CA16274-B626-B7F1-8D7C-A0B11EA68AA0}"/>
              </a:ext>
            </a:extLst>
          </p:cNvPr>
          <p:cNvSpPr>
            <a:spLocks noChangeArrowheads="1"/>
          </p:cNvSpPr>
          <p:nvPr/>
        </p:nvSpPr>
        <p:spPr bwMode="auto">
          <a:xfrm>
            <a:off x="26062516"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60F50E37-BEF3-781F-5814-BAC663FC12A2}"/>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83CFB0D2-F7F0-0CAA-7564-A3FF3FBC94DF}"/>
              </a:ext>
            </a:extLst>
          </p:cNvPr>
          <p:cNvSpPr>
            <a:spLocks noChangeArrowheads="1"/>
          </p:cNvSpPr>
          <p:nvPr/>
        </p:nvSpPr>
        <p:spPr bwMode="auto">
          <a:xfrm>
            <a:off x="38407975"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2" name="Rectangle 90">
            <a:extLst>
              <a:ext uri="{FF2B5EF4-FFF2-40B4-BE49-F238E27FC236}">
                <a16:creationId xmlns:a16="http://schemas.microsoft.com/office/drawing/2014/main" id="{B1085CF7-4288-E372-A879-9B345ECDB581}"/>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3" name="Rectangle 75">
            <a:extLst>
              <a:ext uri="{FF2B5EF4-FFF2-40B4-BE49-F238E27FC236}">
                <a16:creationId xmlns:a16="http://schemas.microsoft.com/office/drawing/2014/main" id="{958E0AE5-8E40-1D38-6D92-BAC2D704AEB9}"/>
              </a:ext>
            </a:extLst>
          </p:cNvPr>
          <p:cNvSpPr>
            <a:spLocks noChangeArrowheads="1"/>
          </p:cNvSpPr>
          <p:nvPr/>
        </p:nvSpPr>
        <p:spPr bwMode="auto">
          <a:xfrm>
            <a:off x="26059341"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4" name="Rectangle 90">
            <a:extLst>
              <a:ext uri="{FF2B5EF4-FFF2-40B4-BE49-F238E27FC236}">
                <a16:creationId xmlns:a16="http://schemas.microsoft.com/office/drawing/2014/main" id="{BA75F454-F92B-BB72-EC21-E9BA2F5F4F3B}"/>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5" name="Rectangle 75">
            <a:extLst>
              <a:ext uri="{FF2B5EF4-FFF2-40B4-BE49-F238E27FC236}">
                <a16:creationId xmlns:a16="http://schemas.microsoft.com/office/drawing/2014/main" id="{EE7AB070-8754-97E0-F8CE-A2E46B8C3F4D}"/>
              </a:ext>
            </a:extLst>
          </p:cNvPr>
          <p:cNvSpPr>
            <a:spLocks noChangeArrowheads="1"/>
          </p:cNvSpPr>
          <p:nvPr/>
        </p:nvSpPr>
        <p:spPr bwMode="auto">
          <a:xfrm>
            <a:off x="38404800"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4" name="Rectangle 90">
            <a:extLst>
              <a:ext uri="{FF2B5EF4-FFF2-40B4-BE49-F238E27FC236}">
                <a16:creationId xmlns:a16="http://schemas.microsoft.com/office/drawing/2014/main" id="{FA8C266E-5A79-9529-7B34-82E9FA3E43E0}"/>
              </a:ext>
            </a:extLst>
          </p:cNvPr>
          <p:cNvSpPr>
            <a:spLocks noChangeArrowheads="1"/>
          </p:cNvSpPr>
          <p:nvPr/>
        </p:nvSpPr>
        <p:spPr bwMode="auto">
          <a:xfrm>
            <a:off x="132880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dirty="0">
                <a:solidFill>
                  <a:srgbClr val="000000"/>
                </a:solidFill>
                <a:latin typeface="Helvetica" panose="020B0604020202020204" pitchFamily="34" charset="0"/>
              </a:rPr>
              <a:t>Do not adjust the colors of the template</a:t>
            </a:r>
          </a:p>
        </p:txBody>
      </p:sp>
      <p:sp>
        <p:nvSpPr>
          <p:cNvPr id="15" name="Rectangle 75">
            <a:extLst>
              <a:ext uri="{FF2B5EF4-FFF2-40B4-BE49-F238E27FC236}">
                <a16:creationId xmlns:a16="http://schemas.microsoft.com/office/drawing/2014/main" id="{89C22A7F-9E08-69FC-91D4-4D6ECEF5CACB}"/>
              </a:ext>
            </a:extLst>
          </p:cNvPr>
          <p:cNvSpPr>
            <a:spLocks noChangeArrowheads="1"/>
          </p:cNvSpPr>
          <p:nvPr/>
        </p:nvSpPr>
        <p:spPr bwMode="auto">
          <a:xfrm>
            <a:off x="1328808" y="56388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Branded Poster</a:t>
            </a:r>
          </a:p>
        </p:txBody>
      </p:sp>
      <p:sp>
        <p:nvSpPr>
          <p:cNvPr id="16" name="Rectangle 90">
            <a:extLst>
              <a:ext uri="{FF2B5EF4-FFF2-40B4-BE49-F238E27FC236}">
                <a16:creationId xmlns:a16="http://schemas.microsoft.com/office/drawing/2014/main" id="{D85BAD72-6C1D-38FB-8BDA-18B66CB39144}"/>
              </a:ext>
            </a:extLst>
          </p:cNvPr>
          <p:cNvSpPr>
            <a:spLocks noChangeArrowheads="1"/>
          </p:cNvSpPr>
          <p:nvPr/>
        </p:nvSpPr>
        <p:spPr bwMode="auto">
          <a:xfrm>
            <a:off x="1325633" y="158496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use one of these on your poster.</a:t>
            </a:r>
          </a:p>
        </p:txBody>
      </p:sp>
      <p:sp>
        <p:nvSpPr>
          <p:cNvPr id="17" name="Rectangle 75">
            <a:extLst>
              <a:ext uri="{FF2B5EF4-FFF2-40B4-BE49-F238E27FC236}">
                <a16:creationId xmlns:a16="http://schemas.microsoft.com/office/drawing/2014/main" id="{B1EEBAED-5D46-ECC0-7CDA-892108DD962E}"/>
              </a:ext>
            </a:extLst>
          </p:cNvPr>
          <p:cNvSpPr>
            <a:spLocks noChangeArrowheads="1"/>
          </p:cNvSpPr>
          <p:nvPr/>
        </p:nvSpPr>
        <p:spPr bwMode="auto">
          <a:xfrm>
            <a:off x="1325633" y="146304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Hot Dog and Hamburger</a:t>
            </a:r>
          </a:p>
        </p:txBody>
      </p:sp>
      <p:pic>
        <p:nvPicPr>
          <p:cNvPr id="18" name="Picture 17" descr="A green square with black corner&#10;&#10;Description automatically generated">
            <a:extLst>
              <a:ext uri="{FF2B5EF4-FFF2-40B4-BE49-F238E27FC236}">
                <a16:creationId xmlns:a16="http://schemas.microsoft.com/office/drawing/2014/main" id="{F0CC4C09-8F93-99A3-9EDE-395B83D49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260" y="20835738"/>
            <a:ext cx="9759948" cy="4459487"/>
          </a:xfrm>
          <a:prstGeom prst="rect">
            <a:avLst/>
          </a:prstGeom>
        </p:spPr>
      </p:pic>
      <p:pic>
        <p:nvPicPr>
          <p:cNvPr id="19" name="Picture 18" descr="A green square with white dots&#10;&#10;Description automatically generated">
            <a:extLst>
              <a:ext uri="{FF2B5EF4-FFF2-40B4-BE49-F238E27FC236}">
                <a16:creationId xmlns:a16="http://schemas.microsoft.com/office/drawing/2014/main" id="{C19CB286-73EC-5E3D-E4AE-54555ADA7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260" y="18123367"/>
            <a:ext cx="10357390" cy="1415812"/>
          </a:xfrm>
          <a:prstGeom prst="rect">
            <a:avLst/>
          </a:prstGeom>
        </p:spPr>
      </p:pic>
      <p:sp>
        <p:nvSpPr>
          <p:cNvPr id="20" name="Rectangle 75">
            <a:extLst>
              <a:ext uri="{FF2B5EF4-FFF2-40B4-BE49-F238E27FC236}">
                <a16:creationId xmlns:a16="http://schemas.microsoft.com/office/drawing/2014/main" id="{1F0512A0-1989-B429-109D-AFF83E722A7C}"/>
              </a:ext>
            </a:extLst>
          </p:cNvPr>
          <p:cNvSpPr>
            <a:spLocks noChangeArrowheads="1"/>
          </p:cNvSpPr>
          <p:nvPr/>
        </p:nvSpPr>
        <p:spPr bwMode="auto">
          <a:xfrm>
            <a:off x="1742018" y="18286610"/>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Hot Dog</a:t>
            </a:r>
          </a:p>
        </p:txBody>
      </p:sp>
      <p:sp>
        <p:nvSpPr>
          <p:cNvPr id="21" name="Rectangle 75">
            <a:extLst>
              <a:ext uri="{FF2B5EF4-FFF2-40B4-BE49-F238E27FC236}">
                <a16:creationId xmlns:a16="http://schemas.microsoft.com/office/drawing/2014/main" id="{91033111-35E2-D864-6480-2693D784D106}"/>
              </a:ext>
            </a:extLst>
          </p:cNvPr>
          <p:cNvSpPr>
            <a:spLocks noChangeArrowheads="1"/>
          </p:cNvSpPr>
          <p:nvPr/>
        </p:nvSpPr>
        <p:spPr bwMode="auto">
          <a:xfrm>
            <a:off x="1652225" y="21131679"/>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Hamburger</a:t>
            </a:r>
          </a:p>
        </p:txBody>
      </p:sp>
      <p:sp>
        <p:nvSpPr>
          <p:cNvPr id="40" name="Rectangle 90">
            <a:extLst>
              <a:ext uri="{FF2B5EF4-FFF2-40B4-BE49-F238E27FC236}">
                <a16:creationId xmlns:a16="http://schemas.microsoft.com/office/drawing/2014/main" id="{0E168808-2FB0-702F-44F3-F87036AEEBA2}"/>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1" name="Rectangle 75">
            <a:extLst>
              <a:ext uri="{FF2B5EF4-FFF2-40B4-BE49-F238E27FC236}">
                <a16:creationId xmlns:a16="http://schemas.microsoft.com/office/drawing/2014/main" id="{49E541C3-9E8C-98A7-51BE-1FE1F98450CA}"/>
              </a:ext>
            </a:extLst>
          </p:cNvPr>
          <p:cNvSpPr>
            <a:spLocks noChangeArrowheads="1"/>
          </p:cNvSpPr>
          <p:nvPr/>
        </p:nvSpPr>
        <p:spPr bwMode="auto">
          <a:xfrm>
            <a:off x="13713883"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pSp>
        <p:nvGrpSpPr>
          <p:cNvPr id="22" name="Group 21">
            <a:extLst>
              <a:ext uri="{FF2B5EF4-FFF2-40B4-BE49-F238E27FC236}">
                <a16:creationId xmlns:a16="http://schemas.microsoft.com/office/drawing/2014/main" id="{3EF16A9A-C37D-0134-F2DC-E46F0E66FF3C}"/>
              </a:ext>
            </a:extLst>
          </p:cNvPr>
          <p:cNvGrpSpPr/>
          <p:nvPr/>
        </p:nvGrpSpPr>
        <p:grpSpPr>
          <a:xfrm>
            <a:off x="13267382" y="5638800"/>
            <a:ext cx="11426825" cy="8073232"/>
            <a:chOff x="13708063" y="5868988"/>
            <a:chExt cx="11426825" cy="8073232"/>
          </a:xfrm>
        </p:grpSpPr>
        <p:sp>
          <p:nvSpPr>
            <p:cNvPr id="23" name="Rectangle 81">
              <a:extLst>
                <a:ext uri="{FF2B5EF4-FFF2-40B4-BE49-F238E27FC236}">
                  <a16:creationId xmlns:a16="http://schemas.microsoft.com/office/drawing/2014/main" id="{4E9B608B-D712-7F06-4EC3-92EFBDC89D09}"/>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24" name="Rectangle 91">
              <a:extLst>
                <a:ext uri="{FF2B5EF4-FFF2-40B4-BE49-F238E27FC236}">
                  <a16:creationId xmlns:a16="http://schemas.microsoft.com/office/drawing/2014/main" id="{17A76F74-B390-8102-9ECB-4EBB5FDF8F05}"/>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grpSp>
    </p:spTree>
    <p:extLst>
      <p:ext uri="{BB962C8B-B14F-4D97-AF65-F5344CB8AC3E}">
        <p14:creationId xmlns:p14="http://schemas.microsoft.com/office/powerpoint/2010/main" val="278053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4">
            <a:extLst>
              <a:ext uri="{FF2B5EF4-FFF2-40B4-BE49-F238E27FC236}">
                <a16:creationId xmlns:a16="http://schemas.microsoft.com/office/drawing/2014/main" id="{0E9C4417-E813-DDC8-00B2-2328EF3CC7A7}"/>
              </a:ext>
            </a:extLst>
          </p:cNvPr>
          <p:cNvSpPr>
            <a:spLocks noChangeArrowheads="1"/>
          </p:cNvSpPr>
          <p:nvPr/>
        </p:nvSpPr>
        <p:spPr bwMode="auto">
          <a:xfrm>
            <a:off x="1371600" y="5334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Branded 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32" name="Rectangle 90">
            <a:extLst>
              <a:ext uri="{FF2B5EF4-FFF2-40B4-BE49-F238E27FC236}">
                <a16:creationId xmlns:a16="http://schemas.microsoft.com/office/drawing/2014/main" id="{937B8885-66DC-B764-CB72-6D026EFCF743}"/>
              </a:ext>
            </a:extLst>
          </p:cNvPr>
          <p:cNvSpPr>
            <a:spLocks noChangeArrowheads="1"/>
          </p:cNvSpPr>
          <p:nvPr/>
        </p:nvSpPr>
        <p:spPr bwMode="auto">
          <a:xfrm>
            <a:off x="26062516"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3" name="Rectangle 75">
            <a:extLst>
              <a:ext uri="{FF2B5EF4-FFF2-40B4-BE49-F238E27FC236}">
                <a16:creationId xmlns:a16="http://schemas.microsoft.com/office/drawing/2014/main" id="{11218960-97EF-762D-13E3-A214ED1E502E}"/>
              </a:ext>
            </a:extLst>
          </p:cNvPr>
          <p:cNvSpPr>
            <a:spLocks noChangeArrowheads="1"/>
          </p:cNvSpPr>
          <p:nvPr/>
        </p:nvSpPr>
        <p:spPr bwMode="auto">
          <a:xfrm>
            <a:off x="26062516"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050314A1-8DD0-7242-878B-8DFCD30D769C}"/>
              </a:ext>
            </a:extLst>
          </p:cNvPr>
          <p:cNvSpPr>
            <a:spLocks noChangeArrowheads="1"/>
          </p:cNvSpPr>
          <p:nvPr/>
        </p:nvSpPr>
        <p:spPr bwMode="auto">
          <a:xfrm>
            <a:off x="38407975"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777AAB4A-D58C-ADB1-C030-F4ECA27B2721}"/>
              </a:ext>
            </a:extLst>
          </p:cNvPr>
          <p:cNvSpPr>
            <a:spLocks noChangeArrowheads="1"/>
          </p:cNvSpPr>
          <p:nvPr/>
        </p:nvSpPr>
        <p:spPr bwMode="auto">
          <a:xfrm>
            <a:off x="38407975"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aphicFrame>
        <p:nvGraphicFramePr>
          <p:cNvPr id="37" name="Object 80" descr="Bar chart showing corrolations">
            <a:extLst>
              <a:ext uri="{FF2B5EF4-FFF2-40B4-BE49-F238E27FC236}">
                <a16:creationId xmlns:a16="http://schemas.microsoft.com/office/drawing/2014/main" id="{415CBAAB-C56E-C3A1-3C08-ACE761871E3F}"/>
              </a:ext>
            </a:extLst>
          </p:cNvPr>
          <p:cNvGraphicFramePr>
            <a:graphicFrameLocks noChangeAspect="1"/>
          </p:cNvGraphicFramePr>
          <p:nvPr>
            <p:extLst>
              <p:ext uri="{D42A27DB-BD31-4B8C-83A1-F6EECF244321}">
                <p14:modId xmlns:p14="http://schemas.microsoft.com/office/powerpoint/2010/main" val="1895535904"/>
              </p:ext>
            </p:extLst>
          </p:nvPr>
        </p:nvGraphicFramePr>
        <p:xfrm>
          <a:off x="28354698" y="11528425"/>
          <a:ext cx="6836110" cy="4296527"/>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75">
            <a:extLst>
              <a:ext uri="{FF2B5EF4-FFF2-40B4-BE49-F238E27FC236}">
                <a16:creationId xmlns:a16="http://schemas.microsoft.com/office/drawing/2014/main" id="{86B219DF-2CFB-0FAA-953C-9E2DF4029209}"/>
              </a:ext>
            </a:extLst>
          </p:cNvPr>
          <p:cNvSpPr>
            <a:spLocks noChangeArrowheads="1"/>
          </p:cNvSpPr>
          <p:nvPr/>
        </p:nvSpPr>
        <p:spPr bwMode="auto">
          <a:xfrm>
            <a:off x="1368425"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2" name="Rectangle 90">
            <a:extLst>
              <a:ext uri="{FF2B5EF4-FFF2-40B4-BE49-F238E27FC236}">
                <a16:creationId xmlns:a16="http://schemas.microsoft.com/office/drawing/2014/main" id="{8735D3DF-429D-152D-EFD9-C477DD226498}"/>
              </a:ext>
            </a:extLst>
          </p:cNvPr>
          <p:cNvSpPr>
            <a:spLocks noChangeArrowheads="1"/>
          </p:cNvSpPr>
          <p:nvPr/>
        </p:nvSpPr>
        <p:spPr bwMode="auto">
          <a:xfrm>
            <a:off x="26059341"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3" name="Rectangle 75">
            <a:extLst>
              <a:ext uri="{FF2B5EF4-FFF2-40B4-BE49-F238E27FC236}">
                <a16:creationId xmlns:a16="http://schemas.microsoft.com/office/drawing/2014/main" id="{8E41CB60-E158-4724-2836-B1504A0DFAC1}"/>
              </a:ext>
            </a:extLst>
          </p:cNvPr>
          <p:cNvSpPr>
            <a:spLocks noChangeArrowheads="1"/>
          </p:cNvSpPr>
          <p:nvPr/>
        </p:nvSpPr>
        <p:spPr bwMode="auto">
          <a:xfrm>
            <a:off x="26059341"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4" name="Rectangle 90">
            <a:extLst>
              <a:ext uri="{FF2B5EF4-FFF2-40B4-BE49-F238E27FC236}">
                <a16:creationId xmlns:a16="http://schemas.microsoft.com/office/drawing/2014/main" id="{CDD880CA-C7B3-2147-CFFE-CBD7F274E26B}"/>
              </a:ext>
            </a:extLst>
          </p:cNvPr>
          <p:cNvSpPr>
            <a:spLocks noChangeArrowheads="1"/>
          </p:cNvSpPr>
          <p:nvPr/>
        </p:nvSpPr>
        <p:spPr bwMode="auto">
          <a:xfrm>
            <a:off x="38404800"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5" name="Rectangle 75">
            <a:extLst>
              <a:ext uri="{FF2B5EF4-FFF2-40B4-BE49-F238E27FC236}">
                <a16:creationId xmlns:a16="http://schemas.microsoft.com/office/drawing/2014/main" id="{327049CF-A0E0-35DD-1383-8D124287888F}"/>
              </a:ext>
            </a:extLst>
          </p:cNvPr>
          <p:cNvSpPr>
            <a:spLocks noChangeArrowheads="1"/>
          </p:cNvSpPr>
          <p:nvPr/>
        </p:nvSpPr>
        <p:spPr bwMode="auto">
          <a:xfrm>
            <a:off x="38404800"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2" name="Rectangle 90">
            <a:extLst>
              <a:ext uri="{FF2B5EF4-FFF2-40B4-BE49-F238E27FC236}">
                <a16:creationId xmlns:a16="http://schemas.microsoft.com/office/drawing/2014/main" id="{17BDA3DE-B18F-E54C-8B33-2BE925E34D7D}"/>
              </a:ext>
            </a:extLst>
          </p:cNvPr>
          <p:cNvSpPr>
            <a:spLocks noChangeArrowheads="1"/>
          </p:cNvSpPr>
          <p:nvPr/>
        </p:nvSpPr>
        <p:spPr bwMode="auto">
          <a:xfrm>
            <a:off x="1450973" y="72612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dirty="0">
                <a:solidFill>
                  <a:srgbClr val="000000"/>
                </a:solidFill>
                <a:latin typeface="Helvetica" panose="020B0604020202020204" pitchFamily="34" charset="0"/>
              </a:rPr>
              <a:t>Do not adjust the colors of the template</a:t>
            </a:r>
          </a:p>
        </p:txBody>
      </p:sp>
      <p:sp>
        <p:nvSpPr>
          <p:cNvPr id="3" name="Rectangle 75">
            <a:extLst>
              <a:ext uri="{FF2B5EF4-FFF2-40B4-BE49-F238E27FC236}">
                <a16:creationId xmlns:a16="http://schemas.microsoft.com/office/drawing/2014/main" id="{6FFD536F-B15C-7E75-08AB-2F94987F18F5}"/>
              </a:ext>
            </a:extLst>
          </p:cNvPr>
          <p:cNvSpPr>
            <a:spLocks noChangeArrowheads="1"/>
          </p:cNvSpPr>
          <p:nvPr/>
        </p:nvSpPr>
        <p:spPr bwMode="auto">
          <a:xfrm>
            <a:off x="1450973"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Branded Poster</a:t>
            </a:r>
          </a:p>
        </p:txBody>
      </p:sp>
      <p:sp>
        <p:nvSpPr>
          <p:cNvPr id="4" name="Rectangle 90">
            <a:extLst>
              <a:ext uri="{FF2B5EF4-FFF2-40B4-BE49-F238E27FC236}">
                <a16:creationId xmlns:a16="http://schemas.microsoft.com/office/drawing/2014/main" id="{F1BD19A1-F2FD-E344-27E0-DC32FBD19DAA}"/>
              </a:ext>
            </a:extLst>
          </p:cNvPr>
          <p:cNvSpPr>
            <a:spLocks noChangeArrowheads="1"/>
          </p:cNvSpPr>
          <p:nvPr/>
        </p:nvSpPr>
        <p:spPr bwMode="auto">
          <a:xfrm>
            <a:off x="1447798" y="162528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use one of these on your poster.</a:t>
            </a:r>
          </a:p>
        </p:txBody>
      </p:sp>
      <p:sp>
        <p:nvSpPr>
          <p:cNvPr id="5" name="Rectangle 75">
            <a:extLst>
              <a:ext uri="{FF2B5EF4-FFF2-40B4-BE49-F238E27FC236}">
                <a16:creationId xmlns:a16="http://schemas.microsoft.com/office/drawing/2014/main" id="{E7C56838-1822-1FA9-3950-DFA18550E9BD}"/>
              </a:ext>
            </a:extLst>
          </p:cNvPr>
          <p:cNvSpPr>
            <a:spLocks noChangeArrowheads="1"/>
          </p:cNvSpPr>
          <p:nvPr/>
        </p:nvSpPr>
        <p:spPr bwMode="auto">
          <a:xfrm>
            <a:off x="1447798" y="150336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Hot Dog and Hamburger</a:t>
            </a:r>
          </a:p>
        </p:txBody>
      </p:sp>
      <p:pic>
        <p:nvPicPr>
          <p:cNvPr id="6" name="Picture 5" descr="A green square with black corner&#10;&#10;Description automatically generated">
            <a:extLst>
              <a:ext uri="{FF2B5EF4-FFF2-40B4-BE49-F238E27FC236}">
                <a16:creationId xmlns:a16="http://schemas.microsoft.com/office/drawing/2014/main" id="{659D2508-0082-A9F8-7F24-26FD7A0EF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425" y="21238963"/>
            <a:ext cx="9759948" cy="4459487"/>
          </a:xfrm>
          <a:prstGeom prst="rect">
            <a:avLst/>
          </a:prstGeom>
        </p:spPr>
      </p:pic>
      <p:pic>
        <p:nvPicPr>
          <p:cNvPr id="7" name="Picture 6" descr="A green square with white dots&#10;&#10;Description automatically generated">
            <a:extLst>
              <a:ext uri="{FF2B5EF4-FFF2-40B4-BE49-F238E27FC236}">
                <a16:creationId xmlns:a16="http://schemas.microsoft.com/office/drawing/2014/main" id="{5D843776-654A-1E3F-E3C0-A26115358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425" y="18526592"/>
            <a:ext cx="10357390" cy="1415812"/>
          </a:xfrm>
          <a:prstGeom prst="rect">
            <a:avLst/>
          </a:prstGeom>
        </p:spPr>
      </p:pic>
      <p:sp>
        <p:nvSpPr>
          <p:cNvPr id="8" name="Rectangle 75">
            <a:extLst>
              <a:ext uri="{FF2B5EF4-FFF2-40B4-BE49-F238E27FC236}">
                <a16:creationId xmlns:a16="http://schemas.microsoft.com/office/drawing/2014/main" id="{42FFA272-1D79-26BF-E46B-5DDCC48C770F}"/>
              </a:ext>
            </a:extLst>
          </p:cNvPr>
          <p:cNvSpPr>
            <a:spLocks noChangeArrowheads="1"/>
          </p:cNvSpPr>
          <p:nvPr/>
        </p:nvSpPr>
        <p:spPr bwMode="auto">
          <a:xfrm>
            <a:off x="1864183" y="18743810"/>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Hot Dog</a:t>
            </a:r>
          </a:p>
        </p:txBody>
      </p:sp>
      <p:sp>
        <p:nvSpPr>
          <p:cNvPr id="9" name="Rectangle 75">
            <a:extLst>
              <a:ext uri="{FF2B5EF4-FFF2-40B4-BE49-F238E27FC236}">
                <a16:creationId xmlns:a16="http://schemas.microsoft.com/office/drawing/2014/main" id="{0A20A371-25E4-6940-503E-FE30B57D51D8}"/>
              </a:ext>
            </a:extLst>
          </p:cNvPr>
          <p:cNvSpPr>
            <a:spLocks noChangeArrowheads="1"/>
          </p:cNvSpPr>
          <p:nvPr/>
        </p:nvSpPr>
        <p:spPr bwMode="auto">
          <a:xfrm>
            <a:off x="1774390" y="21534904"/>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Hamburger</a:t>
            </a:r>
          </a:p>
        </p:txBody>
      </p:sp>
      <p:grpSp>
        <p:nvGrpSpPr>
          <p:cNvPr id="19" name="Group 18">
            <a:extLst>
              <a:ext uri="{FF2B5EF4-FFF2-40B4-BE49-F238E27FC236}">
                <a16:creationId xmlns:a16="http://schemas.microsoft.com/office/drawing/2014/main" id="{72F3C2AF-108A-EBFE-0971-6348E1D4158D}"/>
              </a:ext>
            </a:extLst>
          </p:cNvPr>
          <p:cNvGrpSpPr/>
          <p:nvPr/>
        </p:nvGrpSpPr>
        <p:grpSpPr>
          <a:xfrm>
            <a:off x="13267382" y="5965825"/>
            <a:ext cx="11876501" cy="22837775"/>
            <a:chOff x="13267382" y="5638800"/>
            <a:chExt cx="11876501" cy="22837775"/>
          </a:xfrm>
        </p:grpSpPr>
        <p:graphicFrame>
          <p:nvGraphicFramePr>
            <p:cNvPr id="20" name="Content Placeholder 6" descr="This is chart example showing fictional color data." title="Random chart">
              <a:extLst>
                <a:ext uri="{FF2B5EF4-FFF2-40B4-BE49-F238E27FC236}">
                  <a16:creationId xmlns:a16="http://schemas.microsoft.com/office/drawing/2014/main" id="{C78980AA-6120-AFB1-6A93-A71BEB7DFE74}"/>
                </a:ext>
              </a:extLst>
            </p:cNvPr>
            <p:cNvGraphicFramePr>
              <a:graphicFrameLocks/>
            </p:cNvGraphicFramePr>
            <p:nvPr>
              <p:extLst>
                <p:ext uri="{D42A27DB-BD31-4B8C-83A1-F6EECF244321}">
                  <p14:modId xmlns:p14="http://schemas.microsoft.com/office/powerpoint/2010/main" val="1289512583"/>
                </p:ext>
              </p:extLst>
            </p:nvPr>
          </p:nvGraphicFramePr>
          <p:xfrm>
            <a:off x="14147270" y="22979063"/>
            <a:ext cx="10560050" cy="5497512"/>
          </p:xfrm>
          <a:graphic>
            <a:graphicData uri="http://schemas.openxmlformats.org/presentationml/2006/ole">
              <mc:AlternateContent xmlns:mc="http://schemas.openxmlformats.org/markup-compatibility/2006">
                <mc:Choice xmlns:v="urn:schemas-microsoft-com:vml" Requires="v">
                  <p:oleObj name="Chart" r:id="rId5" imgW="8648626" imgH="4667446" progId="Excel.Chart.8">
                    <p:embed/>
                  </p:oleObj>
                </mc:Choice>
                <mc:Fallback>
                  <p:oleObj name="Chart" r:id="rId5" imgW="8648626" imgH="4667446" progId="Excel.Chart.8">
                    <p:embed/>
                    <p:pic>
                      <p:nvPicPr>
                        <p:cNvPr id="36" name="Content Placeholder 6" descr="This is chart example showing fictional color data." title="Random chart">
                          <a:extLst>
                            <a:ext uri="{FF2B5EF4-FFF2-40B4-BE49-F238E27FC236}">
                              <a16:creationId xmlns:a16="http://schemas.microsoft.com/office/drawing/2014/main" id="{1BCA5A90-ACE2-192F-1B87-EC06E8677F0B}"/>
                            </a:ext>
                          </a:extLst>
                        </p:cNvPr>
                        <p:cNvPicPr>
                          <a:picLocks noGrp="1" noChangeArrowheads="1"/>
                        </p:cNvPicPr>
                        <p:nvPr/>
                      </p:nvPicPr>
                      <p:blipFill>
                        <a:blip r:embed="rId6"/>
                        <a:srcRect/>
                        <a:stretch>
                          <a:fillRect/>
                        </a:stretch>
                      </p:blipFill>
                      <p:spPr bwMode="auto">
                        <a:xfrm>
                          <a:off x="14147270" y="22979063"/>
                          <a:ext cx="10560050" cy="5497512"/>
                        </a:xfrm>
                        <a:prstGeom prst="rect">
                          <a:avLst/>
                        </a:prstGeom>
                      </p:spPr>
                    </p:pic>
                  </p:oleObj>
                </mc:Fallback>
              </mc:AlternateContent>
            </a:graphicData>
          </a:graphic>
        </p:graphicFrame>
        <p:sp>
          <p:nvSpPr>
            <p:cNvPr id="21" name="Rectangle 90">
              <a:extLst>
                <a:ext uri="{FF2B5EF4-FFF2-40B4-BE49-F238E27FC236}">
                  <a16:creationId xmlns:a16="http://schemas.microsoft.com/office/drawing/2014/main" id="{638D1C5C-7273-6BA2-8678-D512F8EF64EC}"/>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2" name="Rectangle 75">
              <a:extLst>
                <a:ext uri="{FF2B5EF4-FFF2-40B4-BE49-F238E27FC236}">
                  <a16:creationId xmlns:a16="http://schemas.microsoft.com/office/drawing/2014/main" id="{77DFD5BD-A699-D89E-B725-24240B0F3695}"/>
                </a:ext>
              </a:extLst>
            </p:cNvPr>
            <p:cNvSpPr>
              <a:spLocks noChangeArrowheads="1"/>
            </p:cNvSpPr>
            <p:nvPr/>
          </p:nvSpPr>
          <p:spPr bwMode="auto">
            <a:xfrm>
              <a:off x="13713883" y="1821497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pSp>
          <p:nvGrpSpPr>
            <p:cNvPr id="23" name="Group 22">
              <a:extLst>
                <a:ext uri="{FF2B5EF4-FFF2-40B4-BE49-F238E27FC236}">
                  <a16:creationId xmlns:a16="http://schemas.microsoft.com/office/drawing/2014/main" id="{52A755ED-B5BF-8FE3-A314-7E305E16418A}"/>
                </a:ext>
              </a:extLst>
            </p:cNvPr>
            <p:cNvGrpSpPr/>
            <p:nvPr/>
          </p:nvGrpSpPr>
          <p:grpSpPr>
            <a:xfrm>
              <a:off x="13267382" y="5638800"/>
              <a:ext cx="11426825" cy="8073232"/>
              <a:chOff x="13708063" y="5868988"/>
              <a:chExt cx="11426825" cy="8073232"/>
            </a:xfrm>
          </p:grpSpPr>
          <p:sp>
            <p:nvSpPr>
              <p:cNvPr id="24" name="Rectangle 81">
                <a:extLst>
                  <a:ext uri="{FF2B5EF4-FFF2-40B4-BE49-F238E27FC236}">
                    <a16:creationId xmlns:a16="http://schemas.microsoft.com/office/drawing/2014/main" id="{7367A8CB-87B7-0E23-AD48-A9376304B2CF}"/>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25" name="Rectangle 91">
                <a:extLst>
                  <a:ext uri="{FF2B5EF4-FFF2-40B4-BE49-F238E27FC236}">
                    <a16:creationId xmlns:a16="http://schemas.microsoft.com/office/drawing/2014/main" id="{2753EBA2-31C0-0341-A3C9-A90A5F696B6A}"/>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grpSp>
      </p:grpSp>
    </p:spTree>
    <p:extLst>
      <p:ext uri="{BB962C8B-B14F-4D97-AF65-F5344CB8AC3E}">
        <p14:creationId xmlns:p14="http://schemas.microsoft.com/office/powerpoint/2010/main" val="6360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74">
            <a:extLst>
              <a:ext uri="{FF2B5EF4-FFF2-40B4-BE49-F238E27FC236}">
                <a16:creationId xmlns:a16="http://schemas.microsoft.com/office/drawing/2014/main" id="{75179979-68AB-E921-358C-83D759701ADA}"/>
              </a:ext>
            </a:extLst>
          </p:cNvPr>
          <p:cNvSpPr>
            <a:spLocks noChangeArrowheads="1"/>
          </p:cNvSpPr>
          <p:nvPr/>
        </p:nvSpPr>
        <p:spPr bwMode="auto">
          <a:xfrm>
            <a:off x="1371600" y="5334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Branded 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32" name="Rectangle 90">
            <a:extLst>
              <a:ext uri="{FF2B5EF4-FFF2-40B4-BE49-F238E27FC236}">
                <a16:creationId xmlns:a16="http://schemas.microsoft.com/office/drawing/2014/main" id="{2A663DD4-CB33-63F3-5919-3A9C0EC1EE31}"/>
              </a:ext>
            </a:extLst>
          </p:cNvPr>
          <p:cNvSpPr>
            <a:spLocks noChangeArrowheads="1"/>
          </p:cNvSpPr>
          <p:nvPr/>
        </p:nvSpPr>
        <p:spPr bwMode="auto">
          <a:xfrm>
            <a:off x="26062516"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3" name="Rectangle 75">
            <a:extLst>
              <a:ext uri="{FF2B5EF4-FFF2-40B4-BE49-F238E27FC236}">
                <a16:creationId xmlns:a16="http://schemas.microsoft.com/office/drawing/2014/main" id="{4A443E05-34EE-DBE6-5FDD-0CA71F5C05E5}"/>
              </a:ext>
            </a:extLst>
          </p:cNvPr>
          <p:cNvSpPr>
            <a:spLocks noChangeArrowheads="1"/>
          </p:cNvSpPr>
          <p:nvPr/>
        </p:nvSpPr>
        <p:spPr bwMode="auto">
          <a:xfrm>
            <a:off x="26062516"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129E83E5-3271-D757-1CA2-AE26FD91A6D5}"/>
              </a:ext>
            </a:extLst>
          </p:cNvPr>
          <p:cNvSpPr>
            <a:spLocks noChangeArrowheads="1"/>
          </p:cNvSpPr>
          <p:nvPr/>
        </p:nvSpPr>
        <p:spPr bwMode="auto">
          <a:xfrm>
            <a:off x="38407975"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A6590F63-C3C6-E02C-70A4-E3E406A517F3}"/>
              </a:ext>
            </a:extLst>
          </p:cNvPr>
          <p:cNvSpPr>
            <a:spLocks noChangeArrowheads="1"/>
          </p:cNvSpPr>
          <p:nvPr/>
        </p:nvSpPr>
        <p:spPr bwMode="auto">
          <a:xfrm>
            <a:off x="38407975"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2" name="Rectangle 90">
            <a:extLst>
              <a:ext uri="{FF2B5EF4-FFF2-40B4-BE49-F238E27FC236}">
                <a16:creationId xmlns:a16="http://schemas.microsoft.com/office/drawing/2014/main" id="{EA245C26-90DF-96A8-7638-C9B0B237B395}"/>
              </a:ext>
            </a:extLst>
          </p:cNvPr>
          <p:cNvSpPr>
            <a:spLocks noChangeArrowheads="1"/>
          </p:cNvSpPr>
          <p:nvPr/>
        </p:nvSpPr>
        <p:spPr bwMode="auto">
          <a:xfrm>
            <a:off x="26059341"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3" name="Rectangle 75">
            <a:extLst>
              <a:ext uri="{FF2B5EF4-FFF2-40B4-BE49-F238E27FC236}">
                <a16:creationId xmlns:a16="http://schemas.microsoft.com/office/drawing/2014/main" id="{7D5D043D-E4D5-7559-8A1D-0FBDE4AEE704}"/>
              </a:ext>
            </a:extLst>
          </p:cNvPr>
          <p:cNvSpPr>
            <a:spLocks noChangeArrowheads="1"/>
          </p:cNvSpPr>
          <p:nvPr/>
        </p:nvSpPr>
        <p:spPr bwMode="auto">
          <a:xfrm>
            <a:off x="26059341"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4" name="Rectangle 90">
            <a:extLst>
              <a:ext uri="{FF2B5EF4-FFF2-40B4-BE49-F238E27FC236}">
                <a16:creationId xmlns:a16="http://schemas.microsoft.com/office/drawing/2014/main" id="{9BD275B2-8215-83FF-41EF-7C45A6EE734C}"/>
              </a:ext>
            </a:extLst>
          </p:cNvPr>
          <p:cNvSpPr>
            <a:spLocks noChangeArrowheads="1"/>
          </p:cNvSpPr>
          <p:nvPr/>
        </p:nvSpPr>
        <p:spPr bwMode="auto">
          <a:xfrm>
            <a:off x="38404800"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5" name="Rectangle 75">
            <a:extLst>
              <a:ext uri="{FF2B5EF4-FFF2-40B4-BE49-F238E27FC236}">
                <a16:creationId xmlns:a16="http://schemas.microsoft.com/office/drawing/2014/main" id="{0DDB8A0E-DB7C-7EA4-C4AD-87E1B3930091}"/>
              </a:ext>
            </a:extLst>
          </p:cNvPr>
          <p:cNvSpPr>
            <a:spLocks noChangeArrowheads="1"/>
          </p:cNvSpPr>
          <p:nvPr/>
        </p:nvSpPr>
        <p:spPr bwMode="auto">
          <a:xfrm>
            <a:off x="38404800"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2" name="Rectangle 90">
            <a:extLst>
              <a:ext uri="{FF2B5EF4-FFF2-40B4-BE49-F238E27FC236}">
                <a16:creationId xmlns:a16="http://schemas.microsoft.com/office/drawing/2014/main" id="{37B172BA-C5F8-4830-02EE-639B68FC26CA}"/>
              </a:ext>
            </a:extLst>
          </p:cNvPr>
          <p:cNvSpPr>
            <a:spLocks noChangeArrowheads="1"/>
          </p:cNvSpPr>
          <p:nvPr/>
        </p:nvSpPr>
        <p:spPr bwMode="auto">
          <a:xfrm>
            <a:off x="1454148" y="72612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Arrows and slashes cannot be squished or moved.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cannot resize the template in a way that would change the proportion of any of the elements.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resize the poster, elements including the UND School of Medicine &amp; Health Sciences logo will be distorted.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You are required to use a sans-serif fonts</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 Helvetica </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Arial</a:t>
            </a:r>
          </a:p>
          <a:p>
            <a:pPr eaLnBrk="1" hangingPunct="1">
              <a:lnSpc>
                <a:spcPct val="110000"/>
              </a:lnSpc>
              <a:spcBef>
                <a:spcPts val="0"/>
              </a:spcBef>
              <a:spcAft>
                <a:spcPts val="1000"/>
              </a:spcAft>
              <a:buFont typeface="Arial" panose="020B0604020202020204" pitchFamily="34" charset="0"/>
              <a:buChar char="•"/>
            </a:pPr>
            <a:r>
              <a:rPr lang="en-US" altLang="en-US" dirty="0">
                <a:solidFill>
                  <a:srgbClr val="000000"/>
                </a:solidFill>
                <a:latin typeface="Helvetica" panose="020B0604020202020204" pitchFamily="34" charset="0"/>
              </a:rPr>
              <a:t>Do not adjust the colors of the template</a:t>
            </a:r>
          </a:p>
        </p:txBody>
      </p:sp>
      <p:sp>
        <p:nvSpPr>
          <p:cNvPr id="3" name="Rectangle 75">
            <a:extLst>
              <a:ext uri="{FF2B5EF4-FFF2-40B4-BE49-F238E27FC236}">
                <a16:creationId xmlns:a16="http://schemas.microsoft.com/office/drawing/2014/main" id="{24201F0E-5ACC-8368-3DA6-2EF1350FE5FC}"/>
              </a:ext>
            </a:extLst>
          </p:cNvPr>
          <p:cNvSpPr>
            <a:spLocks noChangeArrowheads="1"/>
          </p:cNvSpPr>
          <p:nvPr/>
        </p:nvSpPr>
        <p:spPr bwMode="auto">
          <a:xfrm>
            <a:off x="1454148"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Branded Poster</a:t>
            </a:r>
          </a:p>
        </p:txBody>
      </p:sp>
      <p:sp>
        <p:nvSpPr>
          <p:cNvPr id="4" name="Rectangle 90">
            <a:extLst>
              <a:ext uri="{FF2B5EF4-FFF2-40B4-BE49-F238E27FC236}">
                <a16:creationId xmlns:a16="http://schemas.microsoft.com/office/drawing/2014/main" id="{0852A421-A0DB-31A6-5C64-F13909B12516}"/>
              </a:ext>
            </a:extLst>
          </p:cNvPr>
          <p:cNvSpPr>
            <a:spLocks noChangeArrowheads="1"/>
          </p:cNvSpPr>
          <p:nvPr/>
        </p:nvSpPr>
        <p:spPr bwMode="auto">
          <a:xfrm>
            <a:off x="1450973" y="1625282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These are branded design elements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Use these to feature very important callouts </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use one of these on your poster.</a:t>
            </a:r>
          </a:p>
        </p:txBody>
      </p:sp>
      <p:sp>
        <p:nvSpPr>
          <p:cNvPr id="5" name="Rectangle 75">
            <a:extLst>
              <a:ext uri="{FF2B5EF4-FFF2-40B4-BE49-F238E27FC236}">
                <a16:creationId xmlns:a16="http://schemas.microsoft.com/office/drawing/2014/main" id="{99AB8207-C1D2-FD0F-309E-C159D3481856}"/>
              </a:ext>
            </a:extLst>
          </p:cNvPr>
          <p:cNvSpPr>
            <a:spLocks noChangeArrowheads="1"/>
          </p:cNvSpPr>
          <p:nvPr/>
        </p:nvSpPr>
        <p:spPr bwMode="auto">
          <a:xfrm>
            <a:off x="1450973" y="150336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Hot Dog and Hamburger</a:t>
            </a:r>
          </a:p>
        </p:txBody>
      </p:sp>
      <p:pic>
        <p:nvPicPr>
          <p:cNvPr id="6" name="Picture 5" descr="A green square with black corner&#10;&#10;Description automatically generated">
            <a:extLst>
              <a:ext uri="{FF2B5EF4-FFF2-40B4-BE49-F238E27FC236}">
                <a16:creationId xmlns:a16="http://schemas.microsoft.com/office/drawing/2014/main" id="{10E510EC-33AF-C802-218C-9EE1C62EE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1238963"/>
            <a:ext cx="9759948" cy="4459487"/>
          </a:xfrm>
          <a:prstGeom prst="rect">
            <a:avLst/>
          </a:prstGeom>
        </p:spPr>
      </p:pic>
      <p:pic>
        <p:nvPicPr>
          <p:cNvPr id="7" name="Picture 6" descr="A green square with white dots&#10;&#10;Description automatically generated">
            <a:extLst>
              <a:ext uri="{FF2B5EF4-FFF2-40B4-BE49-F238E27FC236}">
                <a16:creationId xmlns:a16="http://schemas.microsoft.com/office/drawing/2014/main" id="{1E26D6BD-58A7-0482-A626-0232E360A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8526592"/>
            <a:ext cx="10357390" cy="1415812"/>
          </a:xfrm>
          <a:prstGeom prst="rect">
            <a:avLst/>
          </a:prstGeom>
        </p:spPr>
      </p:pic>
      <p:sp>
        <p:nvSpPr>
          <p:cNvPr id="8" name="Rectangle 75">
            <a:extLst>
              <a:ext uri="{FF2B5EF4-FFF2-40B4-BE49-F238E27FC236}">
                <a16:creationId xmlns:a16="http://schemas.microsoft.com/office/drawing/2014/main" id="{5419FC9E-5BB4-7B1D-6189-858B7C4935EC}"/>
              </a:ext>
            </a:extLst>
          </p:cNvPr>
          <p:cNvSpPr>
            <a:spLocks noChangeArrowheads="1"/>
          </p:cNvSpPr>
          <p:nvPr/>
        </p:nvSpPr>
        <p:spPr bwMode="auto">
          <a:xfrm>
            <a:off x="1867358" y="18743810"/>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Hot Dog</a:t>
            </a:r>
          </a:p>
        </p:txBody>
      </p:sp>
      <p:sp>
        <p:nvSpPr>
          <p:cNvPr id="9" name="Rectangle 75">
            <a:extLst>
              <a:ext uri="{FF2B5EF4-FFF2-40B4-BE49-F238E27FC236}">
                <a16:creationId xmlns:a16="http://schemas.microsoft.com/office/drawing/2014/main" id="{A64F67E7-4C35-4593-D546-B38E9D626BD4}"/>
              </a:ext>
            </a:extLst>
          </p:cNvPr>
          <p:cNvSpPr>
            <a:spLocks noChangeArrowheads="1"/>
          </p:cNvSpPr>
          <p:nvPr/>
        </p:nvSpPr>
        <p:spPr bwMode="auto">
          <a:xfrm>
            <a:off x="1777565" y="21534904"/>
            <a:ext cx="12359147"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chemeClr val="bg1"/>
                </a:solidFill>
                <a:latin typeface="Helvetica" panose="020B0604020202020204" pitchFamily="34" charset="0"/>
              </a:rPr>
              <a:t>Hamburger</a:t>
            </a:r>
          </a:p>
        </p:txBody>
      </p:sp>
      <p:sp>
        <p:nvSpPr>
          <p:cNvPr id="14" name="Rectangle 90">
            <a:extLst>
              <a:ext uri="{FF2B5EF4-FFF2-40B4-BE49-F238E27FC236}">
                <a16:creationId xmlns:a16="http://schemas.microsoft.com/office/drawing/2014/main" id="{D8A1E50E-FC66-94DF-89DA-BE0720057007}"/>
              </a:ext>
            </a:extLst>
          </p:cNvPr>
          <p:cNvSpPr>
            <a:spLocks noChangeArrowheads="1"/>
          </p:cNvSpPr>
          <p:nvPr/>
        </p:nvSpPr>
        <p:spPr bwMode="auto">
          <a:xfrm>
            <a:off x="13781501" y="197612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5" name="Rectangle 75">
            <a:extLst>
              <a:ext uri="{FF2B5EF4-FFF2-40B4-BE49-F238E27FC236}">
                <a16:creationId xmlns:a16="http://schemas.microsoft.com/office/drawing/2014/main" id="{32B5A2D8-F4D4-2CCB-03BE-842BFD7DE803}"/>
              </a:ext>
            </a:extLst>
          </p:cNvPr>
          <p:cNvSpPr>
            <a:spLocks noChangeArrowheads="1"/>
          </p:cNvSpPr>
          <p:nvPr/>
        </p:nvSpPr>
        <p:spPr bwMode="auto">
          <a:xfrm>
            <a:off x="13781501" y="185420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grpSp>
        <p:nvGrpSpPr>
          <p:cNvPr id="16" name="Group 15">
            <a:extLst>
              <a:ext uri="{FF2B5EF4-FFF2-40B4-BE49-F238E27FC236}">
                <a16:creationId xmlns:a16="http://schemas.microsoft.com/office/drawing/2014/main" id="{425F937A-6108-481F-DA18-FE07A9C068C3}"/>
              </a:ext>
            </a:extLst>
          </p:cNvPr>
          <p:cNvGrpSpPr/>
          <p:nvPr/>
        </p:nvGrpSpPr>
        <p:grpSpPr>
          <a:xfrm>
            <a:off x="13335000" y="5965825"/>
            <a:ext cx="11426825" cy="8073232"/>
            <a:chOff x="13708063" y="5868988"/>
            <a:chExt cx="11426825" cy="8073232"/>
          </a:xfrm>
        </p:grpSpPr>
        <p:sp>
          <p:nvSpPr>
            <p:cNvPr id="17" name="Rectangle 81">
              <a:extLst>
                <a:ext uri="{FF2B5EF4-FFF2-40B4-BE49-F238E27FC236}">
                  <a16:creationId xmlns:a16="http://schemas.microsoft.com/office/drawing/2014/main" id="{E03D4AC2-0F40-C67E-F3CD-25E927BFB343}"/>
                </a:ext>
              </a:extLst>
            </p:cNvPr>
            <p:cNvSpPr>
              <a:spLocks noChangeArrowheads="1"/>
            </p:cNvSpPr>
            <p:nvPr/>
          </p:nvSpPr>
          <p:spPr bwMode="auto">
            <a:xfrm>
              <a:off x="13708063" y="5868988"/>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a:t>
              </a:r>
              <a:endParaRPr lang="en-US" altLang="en-US" sz="6000" b="1" dirty="0">
                <a:solidFill>
                  <a:srgbClr val="009A44"/>
                </a:solidFill>
                <a:latin typeface="Oswald" panose="02000303000000000000" pitchFamily="2" charset="0"/>
              </a:endParaRPr>
            </a:p>
          </p:txBody>
        </p:sp>
        <p:sp>
          <p:nvSpPr>
            <p:cNvPr id="18" name="Rectangle 91">
              <a:extLst>
                <a:ext uri="{FF2B5EF4-FFF2-40B4-BE49-F238E27FC236}">
                  <a16:creationId xmlns:a16="http://schemas.microsoft.com/office/drawing/2014/main" id="{BC8FB34E-9D02-FA24-D4A2-F23820BD878B}"/>
                </a:ext>
              </a:extLst>
            </p:cNvPr>
            <p:cNvSpPr>
              <a:spLocks noChangeArrowheads="1"/>
            </p:cNvSpPr>
            <p:nvPr/>
          </p:nvSpPr>
          <p:spPr bwMode="auto">
            <a:xfrm>
              <a:off x="13708063" y="7086600"/>
              <a:ext cx="11426825" cy="685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a:lnSpc>
                  <a:spcPct val="110000"/>
                </a:lnSpc>
                <a:spcBef>
                  <a:spcPts val="0"/>
                </a:spcBef>
                <a:spcAft>
                  <a:spcPts val="1000"/>
                </a:spcAft>
                <a:buNone/>
              </a:pPr>
              <a:r>
                <a:rPr lang="en-US" kern="100" dirty="0">
                  <a:effectLst/>
                  <a:latin typeface="Helvetica" panose="020B0604020202020204" pitchFamily="34" charset="0"/>
                  <a:ea typeface="Aptos" panose="020B0004020202020204" pitchFamily="34" charset="0"/>
                  <a:cs typeface="Times New Roman" panose="02020603050405020304" pitchFamily="18" charset="0"/>
                </a:rPr>
                <a:t>Choose bullets or paragraph form. A combination breaks up the copy and makes the poster easier to read.</a:t>
              </a:r>
              <a:endParaRPr lang="en-US" sz="6000" b="1" kern="100" dirty="0">
                <a:solidFill>
                  <a:srgbClr val="009A44"/>
                </a:solidFill>
                <a:effectLst/>
                <a:latin typeface="Helvetica" panose="020B0604020202020204" pitchFamily="34" charset="0"/>
                <a:ea typeface="Aptos" panose="020B0004020202020204" pitchFamily="34" charset="0"/>
                <a:cs typeface="Times New Roman" panose="02020603050405020304" pitchFamily="18" charset="0"/>
              </a:endParaRPr>
            </a:p>
            <a:p>
              <a:pPr>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Headers: at least 45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 or 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Sans-serif: Helvetica is requested; Arial is acceptable</a:t>
              </a:r>
            </a:p>
            <a:p>
              <a:pPr marL="857250" lvl="2" indent="-457200">
                <a:lnSpc>
                  <a:spcPct val="110000"/>
                </a:lnSpc>
                <a:spcBef>
                  <a:spcPts val="0"/>
                </a:spcBef>
                <a:spcAft>
                  <a:spcPts val="1000"/>
                </a:spcAft>
                <a:buFont typeface="Helvetica"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Headers/titles only optional: Oswald</a:t>
              </a:r>
              <a:endParaRPr lang="en-US" kern="100" dirty="0">
                <a:effectLst/>
                <a:latin typeface="Helvetica" panose="020B0604020202020204" pitchFamily="34" charset="0"/>
                <a:ea typeface="Aptos" panose="020B0004020202020204" pitchFamily="34" charset="0"/>
                <a:cs typeface="Times New Roman" panose="02020603050405020304" pitchFamily="18" charset="0"/>
              </a:endParaRP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Body copy: at least 24 pt</a:t>
              </a: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Use sans-serif font</a:t>
              </a:r>
              <a:endParaRPr lang="en-US" kern="100" dirty="0">
                <a:latin typeface="Helvetica" panose="020B0604020202020204" pitchFamily="34" charset="0"/>
                <a:ea typeface="Aptos" panose="020B0004020202020204" pitchFamily="34" charset="0"/>
                <a:cs typeface="Times New Roman" panose="02020603050405020304" pitchFamily="18" charset="0"/>
              </a:endParaRPr>
            </a:p>
            <a:p>
              <a:pPr marL="857250" lvl="2" indent="-457200">
                <a:lnSpc>
                  <a:spcPct val="110000"/>
                </a:lnSpc>
                <a:spcBef>
                  <a:spcPts val="0"/>
                </a:spcBef>
                <a:spcAft>
                  <a:spcPts val="1000"/>
                </a:spcAft>
                <a:buFont typeface="Helvetica"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Helvetica is requested; Arial is acceptable</a:t>
              </a:r>
            </a:p>
            <a:p>
              <a:pPr marR="0">
                <a:lnSpc>
                  <a:spcPct val="110000"/>
                </a:lnSpc>
                <a:spcBef>
                  <a:spcPts val="0"/>
                </a:spcBef>
                <a:spcAft>
                  <a:spcPts val="1000"/>
                </a:spcAft>
                <a:buFont typeface="Arial" panose="020B0604020202020204" pitchFamily="34" charset="0"/>
                <a:buChar char="•"/>
              </a:pPr>
              <a:r>
                <a:rPr lang="en-US" kern="100" dirty="0">
                  <a:latin typeface="Helvetica" panose="020B0604020202020204" pitchFamily="34" charset="0"/>
                  <a:ea typeface="Aptos" panose="020B0004020202020204" pitchFamily="34" charset="0"/>
                  <a:cs typeface="Times New Roman" panose="02020603050405020304" pitchFamily="18" charset="0"/>
                </a:rPr>
                <a:t>The same requirements apply to infographics and captions</a:t>
              </a:r>
            </a:p>
            <a:p>
              <a:pPr marR="0">
                <a:lnSpc>
                  <a:spcPct val="110000"/>
                </a:lnSpc>
                <a:spcBef>
                  <a:spcPts val="0"/>
                </a:spcBef>
                <a:spcAft>
                  <a:spcPts val="1000"/>
                </a:spcAft>
                <a:buFont typeface="Arial" panose="020B0604020202020204" pitchFamily="34" charset="0"/>
                <a:buChar char="•"/>
              </a:pPr>
              <a:r>
                <a:rPr lang="en-US" kern="100" dirty="0">
                  <a:effectLst/>
                  <a:latin typeface="Helvetica" panose="020B0604020202020204" pitchFamily="34" charset="0"/>
                  <a:ea typeface="Aptos" panose="020B0004020202020204" pitchFamily="34" charset="0"/>
                  <a:cs typeface="Times New Roman" panose="02020603050405020304" pitchFamily="18" charset="0"/>
                </a:rPr>
                <a:t>Shadow and outline text are difficult to read</a:t>
              </a:r>
            </a:p>
          </p:txBody>
        </p:sp>
      </p:grpSp>
    </p:spTree>
    <p:extLst>
      <p:ext uri="{BB962C8B-B14F-4D97-AF65-F5344CB8AC3E}">
        <p14:creationId xmlns:p14="http://schemas.microsoft.com/office/powerpoint/2010/main" val="7738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4">
            <a:extLst>
              <a:ext uri="{FF2B5EF4-FFF2-40B4-BE49-F238E27FC236}">
                <a16:creationId xmlns:a16="http://schemas.microsoft.com/office/drawing/2014/main" id="{A6ECDF09-9296-3367-3432-19A48A3E24DB}"/>
              </a:ext>
            </a:extLst>
          </p:cNvPr>
          <p:cNvSpPr>
            <a:spLocks noChangeArrowheads="1"/>
          </p:cNvSpPr>
          <p:nvPr/>
        </p:nvSpPr>
        <p:spPr bwMode="auto">
          <a:xfrm>
            <a:off x="1066800" y="225425"/>
            <a:ext cx="45567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10000" b="1" dirty="0">
                <a:solidFill>
                  <a:schemeClr val="bg1"/>
                </a:solidFill>
                <a:latin typeface="Helvetica" panose="020B0604020202020204" pitchFamily="34" charset="0"/>
              </a:rPr>
              <a:t>Information about </a:t>
            </a:r>
            <a:r>
              <a:rPr lang="en-US" altLang="en-US" sz="10000" b="1" dirty="0" err="1">
                <a:solidFill>
                  <a:schemeClr val="bg1"/>
                </a:solidFill>
                <a:latin typeface="Helvetica" panose="020B0604020202020204" pitchFamily="34" charset="0"/>
              </a:rPr>
              <a:t>Univeral</a:t>
            </a:r>
            <a:r>
              <a:rPr lang="en-US" altLang="en-US" sz="10000" b="1" dirty="0">
                <a:solidFill>
                  <a:schemeClr val="bg1"/>
                </a:solidFill>
                <a:latin typeface="Helvetica" panose="020B0604020202020204" pitchFamily="34" charset="0"/>
              </a:rPr>
              <a:t> Design Learning</a:t>
            </a:r>
            <a:endParaRPr lang="en-US" altLang="en-US" sz="2000" b="1" dirty="0">
              <a:solidFill>
                <a:schemeClr val="bg1"/>
              </a:solidFill>
              <a:latin typeface="Goudy Old Style" panose="02020502050305020303" pitchFamily="18" charset="0"/>
            </a:endParaRPr>
          </a:p>
        </p:txBody>
      </p:sp>
      <p:sp>
        <p:nvSpPr>
          <p:cNvPr id="10" name="Rectangle 93">
            <a:extLst>
              <a:ext uri="{FF2B5EF4-FFF2-40B4-BE49-F238E27FC236}">
                <a16:creationId xmlns:a16="http://schemas.microsoft.com/office/drawing/2014/main" id="{33FC4358-F5E4-A2A3-A498-50311E03B20A}"/>
              </a:ext>
            </a:extLst>
          </p:cNvPr>
          <p:cNvSpPr>
            <a:spLocks noChangeArrowheads="1"/>
          </p:cNvSpPr>
          <p:nvPr/>
        </p:nvSpPr>
        <p:spPr bwMode="auto">
          <a:xfrm>
            <a:off x="38392100" y="7391400"/>
            <a:ext cx="11426825" cy="245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PowerPoint includes a “Check Accessibility Button”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It can sometimes be found under the “Review” tab</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Some users may need to add it to the command ribbon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The command ribbon is the area at the top of PowerPoint where hidden commands can be added. See example below.</a:t>
            </a:r>
          </a:p>
          <a:p>
            <a:pPr marL="0" indent="0" eaLnBrk="1" hangingPunct="1">
              <a:lnSpc>
                <a:spcPct val="110000"/>
              </a:lnSpc>
              <a:spcBef>
                <a:spcPts val="0"/>
              </a:spcBef>
              <a:spcAft>
                <a:spcPts val="1000"/>
              </a:spcAft>
              <a:buNone/>
            </a:pPr>
            <a:endParaRPr lang="en-US" altLang="en-US"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Adding commands to the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command ribbon is easy.</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Click the downward facing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arrow at the top of the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menu bar.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Click on “More Commands”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from the menu.</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Change popular commands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to “All commands”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Scroll down to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“Accessibility checker”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Select “Accessibility checker”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Click “add”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new command will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display in the right panel.</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After clicking the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accessibility checker, a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basic report will be given.</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Common things that turn up:</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Check reading order</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Missing titles</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Missing alt text.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reading order refers to the order in which a screen reader will interpret data.</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Reading order can be checked in the selection panel. Access it under the home tab:</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Find the editing group</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Click the Select button</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Choose Selection Pane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selection panel will </a:t>
            </a:r>
            <a:br>
              <a:rPr lang="en-US" altLang="en-US" dirty="0">
                <a:solidFill>
                  <a:srgbClr val="000000"/>
                </a:solidFill>
                <a:latin typeface="Helvetica" panose="020B0604020202020204" pitchFamily="34" charset="0"/>
              </a:rPr>
            </a:br>
            <a:r>
              <a:rPr lang="en-US" altLang="en-US" dirty="0">
                <a:solidFill>
                  <a:srgbClr val="000000"/>
                </a:solidFill>
                <a:latin typeface="Helvetica" panose="020B0604020202020204" pitchFamily="34" charset="0"/>
              </a:rPr>
              <a:t>appear at the right side of the PowerPoint screen.</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selection panel displays the reading order bottom up</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items at the bottom of the list are read by a screen reader first.</a:t>
            </a:r>
          </a:p>
          <a:p>
            <a:pPr lvl="1"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Items can be dragged up and down in the selection pane to change the reading order.</a:t>
            </a:r>
          </a:p>
        </p:txBody>
      </p:sp>
      <p:sp>
        <p:nvSpPr>
          <p:cNvPr id="11" name="Rectangle 94">
            <a:extLst>
              <a:ext uri="{FF2B5EF4-FFF2-40B4-BE49-F238E27FC236}">
                <a16:creationId xmlns:a16="http://schemas.microsoft.com/office/drawing/2014/main" id="{34D1422B-1144-19C3-F249-01897D6E3E24}"/>
              </a:ext>
            </a:extLst>
          </p:cNvPr>
          <p:cNvSpPr>
            <a:spLocks noChangeArrowheads="1"/>
          </p:cNvSpPr>
          <p:nvPr/>
        </p:nvSpPr>
        <p:spPr bwMode="auto">
          <a:xfrm>
            <a:off x="13711238" y="27412158"/>
            <a:ext cx="1143000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Continue to learn about UDL</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This template does not address all aspects of universal design for learning</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Other resources may exist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Do your best</a:t>
            </a:r>
          </a:p>
        </p:txBody>
      </p:sp>
      <p:pic>
        <p:nvPicPr>
          <p:cNvPr id="13" name="Picture 12" descr="This image shows the PowerPoint view tab. Outline view, the second option from the right (Normal, Outline View, Slide Sorter, Notes, Page, etc.,.) is selected." title="PowerPoint's view tab">
            <a:extLst>
              <a:ext uri="{FF2B5EF4-FFF2-40B4-BE49-F238E27FC236}">
                <a16:creationId xmlns:a16="http://schemas.microsoft.com/office/drawing/2014/main" id="{D6DA84D5-191D-800F-5B44-E9B2BAB0B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0" y="20500976"/>
            <a:ext cx="9601200" cy="4093986"/>
          </a:xfrm>
          <a:prstGeom prst="rect">
            <a:avLst/>
          </a:prstGeom>
        </p:spPr>
      </p:pic>
      <p:sp>
        <p:nvSpPr>
          <p:cNvPr id="15" name="Rectangle 88">
            <a:extLst>
              <a:ext uri="{FF2B5EF4-FFF2-40B4-BE49-F238E27FC236}">
                <a16:creationId xmlns:a16="http://schemas.microsoft.com/office/drawing/2014/main" id="{305EB4D7-A7F7-0572-B06E-3D4DA89444CA}"/>
              </a:ext>
            </a:extLst>
          </p:cNvPr>
          <p:cNvSpPr>
            <a:spLocks noChangeArrowheads="1"/>
          </p:cNvSpPr>
          <p:nvPr/>
        </p:nvSpPr>
        <p:spPr bwMode="auto">
          <a:xfrm>
            <a:off x="26060400" y="7391400"/>
            <a:ext cx="11430000" cy="1040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Remember that captions should be typed in placeholder text boxes.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Alternate text should also be applied to images and charts.</a:t>
            </a:r>
            <a:br>
              <a:rPr lang="en-US" altLang="en-US" dirty="0">
                <a:solidFill>
                  <a:srgbClr val="000000"/>
                </a:solidFill>
                <a:latin typeface="Helvetica" panose="020B0604020202020204" pitchFamily="34" charset="0"/>
              </a:rPr>
            </a:br>
            <a:endParaRPr lang="en-US" altLang="en-US" dirty="0">
              <a:solidFill>
                <a:srgbClr val="000000"/>
              </a:solidFill>
              <a:latin typeface="Helvetica" panose="020B0604020202020204" pitchFamily="34" charset="0"/>
            </a:endParaRPr>
          </a:p>
          <a:p>
            <a:pPr marL="0" indent="0" eaLnBrk="1" hangingPunct="1">
              <a:lnSpc>
                <a:spcPct val="110000"/>
              </a:lnSpc>
              <a:spcBef>
                <a:spcPts val="0"/>
              </a:spcBef>
              <a:spcAft>
                <a:spcPts val="1000"/>
              </a:spcAft>
              <a:buNone/>
            </a:pP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br>
              <a:rPr lang="en-US" altLang="en-US" dirty="0">
                <a:solidFill>
                  <a:srgbClr val="000000"/>
                </a:solidFill>
                <a:latin typeface="Helvetica" panose="020B0604020202020204" pitchFamily="34" charset="0"/>
              </a:rPr>
            </a:br>
            <a:endParaRPr lang="en-US" altLang="en-US" dirty="0">
              <a:solidFill>
                <a:srgbClr val="000000"/>
              </a:solidFill>
              <a:latin typeface="Helvetica" panose="020B0604020202020204" pitchFamily="34" charset="0"/>
            </a:endParaRP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Alt text describes images to screen readers.</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Right click on the image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Choose format shape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Alt text options can be found in the size and position area of this menu.</a:t>
            </a:r>
          </a:p>
          <a:p>
            <a:pPr eaLnBrk="1" hangingPunct="1">
              <a:lnSpc>
                <a:spcPct val="110000"/>
              </a:lnSpc>
              <a:spcBef>
                <a:spcPts val="0"/>
              </a:spcBef>
              <a:spcAft>
                <a:spcPts val="1000"/>
              </a:spcAft>
            </a:pPr>
            <a:endParaRPr lang="en-US" altLang="en-US" dirty="0">
              <a:solidFill>
                <a:srgbClr val="000000"/>
              </a:solidFill>
              <a:latin typeface="Helvetica" panose="020B0604020202020204" pitchFamily="34" charset="0"/>
            </a:endParaRPr>
          </a:p>
        </p:txBody>
      </p:sp>
      <p:pic>
        <p:nvPicPr>
          <p:cNvPr id="16" name="Content Placeholder 1" descr="This image is of hands wearing surgical gloves. Ther are various medical instruments on a tray." title="Hands wearing surgical gloves">
            <a:extLst>
              <a:ext uri="{FF2B5EF4-FFF2-40B4-BE49-F238E27FC236}">
                <a16:creationId xmlns:a16="http://schemas.microsoft.com/office/drawing/2014/main" id="{F02D1113-5D34-634E-33D9-EC317D857586}"/>
              </a:ext>
            </a:extLst>
          </p:cNvPr>
          <p:cNvPicPr>
            <a:picLocks noChangeAspect="1"/>
          </p:cNvPicPr>
          <p:nvPr/>
        </p:nvPicPr>
        <p:blipFill>
          <a:blip r:embed="rId3"/>
          <a:stretch>
            <a:fillRect/>
          </a:stretch>
        </p:blipFill>
        <p:spPr bwMode="auto">
          <a:xfrm>
            <a:off x="26200016" y="10210800"/>
            <a:ext cx="10453416" cy="696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Placeholder 4" descr="Image of adding alt text to an image" title="Screenshot of alt text">
            <a:extLst>
              <a:ext uri="{FF2B5EF4-FFF2-40B4-BE49-F238E27FC236}">
                <a16:creationId xmlns:a16="http://schemas.microsoft.com/office/drawing/2014/main" id="{331D0EAE-375A-C8A1-2D48-8760A4C08CBF}"/>
              </a:ext>
            </a:extLst>
          </p:cNvPr>
          <p:cNvPicPr>
            <a:picLocks noChangeAspect="1"/>
          </p:cNvPicPr>
          <p:nvPr/>
        </p:nvPicPr>
        <p:blipFill rotWithShape="1">
          <a:blip r:embed="rId4">
            <a:extLst>
              <a:ext uri="{28A0092B-C50C-407E-A947-70E740481C1C}">
                <a14:useLocalDpi xmlns:a14="http://schemas.microsoft.com/office/drawing/2010/main" val="0"/>
              </a:ext>
            </a:extLst>
          </a:blip>
          <a:srcRect t="350" b="209"/>
          <a:stretch/>
        </p:blipFill>
        <p:spPr>
          <a:xfrm>
            <a:off x="26238925" y="21796376"/>
            <a:ext cx="10453416" cy="7595781"/>
          </a:xfrm>
          <a:prstGeom prst="rect">
            <a:avLst/>
          </a:prstGeom>
        </p:spPr>
      </p:pic>
      <p:pic>
        <p:nvPicPr>
          <p:cNvPr id="19" name="Picture 18" descr="Image of the command ribbon with buttons on it such as save, undo, redo, etc.," title="Command Ribbon">
            <a:extLst>
              <a:ext uri="{FF2B5EF4-FFF2-40B4-BE49-F238E27FC236}">
                <a16:creationId xmlns:a16="http://schemas.microsoft.com/office/drawing/2014/main" id="{8EDEB1B3-9A3F-3069-D3AB-E4942DD01FA3}"/>
              </a:ext>
            </a:extLst>
          </p:cNvPr>
          <p:cNvPicPr>
            <a:picLocks noChangeAspect="1"/>
          </p:cNvPicPr>
          <p:nvPr/>
        </p:nvPicPr>
        <p:blipFill rotWithShape="1">
          <a:blip r:embed="rId2">
            <a:extLst>
              <a:ext uri="{28A0092B-C50C-407E-A947-70E740481C1C}">
                <a14:useLocalDpi xmlns:a14="http://schemas.microsoft.com/office/drawing/2010/main" val="0"/>
              </a:ext>
            </a:extLst>
          </a:blip>
          <a:srcRect b="87056"/>
          <a:stretch/>
        </p:blipFill>
        <p:spPr>
          <a:xfrm>
            <a:off x="38862000" y="11221152"/>
            <a:ext cx="10744200" cy="593024"/>
          </a:xfrm>
          <a:prstGeom prst="rect">
            <a:avLst/>
          </a:prstGeom>
        </p:spPr>
      </p:pic>
      <p:pic>
        <p:nvPicPr>
          <p:cNvPr id="20" name="Content Placeholder 7" descr="Drop down menu for customizing the quick access toolbar. Options under the menu include: new, open, save, email, quick print, print preview and print, spelling, undo, redo, start from beginning, touch/mouse mode, more commands, show below the ribbon." title="Screen shots of the quick access toolbar">
            <a:extLst>
              <a:ext uri="{FF2B5EF4-FFF2-40B4-BE49-F238E27FC236}">
                <a16:creationId xmlns:a16="http://schemas.microsoft.com/office/drawing/2014/main" id="{21282498-7395-082F-436A-BC451389D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8685" y="12195176"/>
            <a:ext cx="5028676" cy="4080411"/>
          </a:xfrm>
          <a:prstGeom prst="rect">
            <a:avLst/>
          </a:prstGeom>
        </p:spPr>
      </p:pic>
      <p:pic>
        <p:nvPicPr>
          <p:cNvPr id="21" name="Content Placeholder 4" descr="Image showing the many commands that can be added to the quick access toolbar." title="Customize the quick access toolbar options">
            <a:extLst>
              <a:ext uri="{FF2B5EF4-FFF2-40B4-BE49-F238E27FC236}">
                <a16:creationId xmlns:a16="http://schemas.microsoft.com/office/drawing/2014/main" id="{18AE2B2E-7D40-D21D-F0A1-9D8A8F9C10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212" t="10267" r="36558" b="37222"/>
          <a:stretch/>
        </p:blipFill>
        <p:spPr>
          <a:xfrm>
            <a:off x="44751344" y="16690976"/>
            <a:ext cx="5039864" cy="4022918"/>
          </a:xfrm>
          <a:prstGeom prst="rect">
            <a:avLst/>
          </a:prstGeom>
        </p:spPr>
      </p:pic>
      <p:pic>
        <p:nvPicPr>
          <p:cNvPr id="22" name="Content Placeholder 4" descr="Image showing the many commands that can be added to the quick access toolbar." title="Customize the quick access toolbar options">
            <a:extLst>
              <a:ext uri="{FF2B5EF4-FFF2-40B4-BE49-F238E27FC236}">
                <a16:creationId xmlns:a16="http://schemas.microsoft.com/office/drawing/2014/main" id="{99E94ED8-709F-6E2E-35DF-25D584F11D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472" t="18142" r="1726" b="3126"/>
          <a:stretch/>
        </p:blipFill>
        <p:spPr>
          <a:xfrm>
            <a:off x="44748685" y="21533970"/>
            <a:ext cx="5105165" cy="3462806"/>
          </a:xfrm>
          <a:prstGeom prst="rect">
            <a:avLst/>
          </a:prstGeom>
        </p:spPr>
      </p:pic>
      <p:pic>
        <p:nvPicPr>
          <p:cNvPr id="23" name="Picture Placeholder 7" descr="Image shows a PowerPoint presentation in layout view. Both the accessibility checker panel and the selection panel are displayed." title="Selection Panel screen shot">
            <a:extLst>
              <a:ext uri="{FF2B5EF4-FFF2-40B4-BE49-F238E27FC236}">
                <a16:creationId xmlns:a16="http://schemas.microsoft.com/office/drawing/2014/main" id="{174F7143-577D-AE7B-97E1-A7F7ED6EA8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04" r="-307"/>
          <a:stretch/>
        </p:blipFill>
        <p:spPr>
          <a:xfrm>
            <a:off x="44844844" y="27663776"/>
            <a:ext cx="5009005" cy="3049216"/>
          </a:xfrm>
          <a:prstGeom prst="rect">
            <a:avLst/>
          </a:prstGeom>
        </p:spPr>
      </p:pic>
      <p:sp>
        <p:nvSpPr>
          <p:cNvPr id="24" name="Rectangle 75">
            <a:extLst>
              <a:ext uri="{FF2B5EF4-FFF2-40B4-BE49-F238E27FC236}">
                <a16:creationId xmlns:a16="http://schemas.microsoft.com/office/drawing/2014/main" id="{D87E565B-A13D-6101-ACDF-9C940A903846}"/>
              </a:ext>
            </a:extLst>
          </p:cNvPr>
          <p:cNvSpPr>
            <a:spLocks noChangeArrowheads="1"/>
          </p:cNvSpPr>
          <p:nvPr/>
        </p:nvSpPr>
        <p:spPr bwMode="auto">
          <a:xfrm>
            <a:off x="1371600" y="6169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What is UDL</a:t>
            </a:r>
          </a:p>
        </p:txBody>
      </p:sp>
      <p:sp>
        <p:nvSpPr>
          <p:cNvPr id="26" name="Rectangle 81">
            <a:extLst>
              <a:ext uri="{FF2B5EF4-FFF2-40B4-BE49-F238E27FC236}">
                <a16:creationId xmlns:a16="http://schemas.microsoft.com/office/drawing/2014/main" id="{BAA2934E-220A-7D0C-0A39-014C62ABC5F8}"/>
              </a:ext>
            </a:extLst>
          </p:cNvPr>
          <p:cNvSpPr>
            <a:spLocks noChangeArrowheads="1"/>
          </p:cNvSpPr>
          <p:nvPr/>
        </p:nvSpPr>
        <p:spPr bwMode="auto">
          <a:xfrm>
            <a:off x="13711238" y="6170613"/>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Text and screen readers</a:t>
            </a:r>
          </a:p>
        </p:txBody>
      </p:sp>
      <p:sp>
        <p:nvSpPr>
          <p:cNvPr id="27" name="Rectangle 85">
            <a:extLst>
              <a:ext uri="{FF2B5EF4-FFF2-40B4-BE49-F238E27FC236}">
                <a16:creationId xmlns:a16="http://schemas.microsoft.com/office/drawing/2014/main" id="{5A7411FA-AEA5-158B-1AE9-6418FFA23EE4}"/>
              </a:ext>
            </a:extLst>
          </p:cNvPr>
          <p:cNvSpPr>
            <a:spLocks noChangeArrowheads="1"/>
          </p:cNvSpPr>
          <p:nvPr/>
        </p:nvSpPr>
        <p:spPr bwMode="auto">
          <a:xfrm>
            <a:off x="38392100" y="6169025"/>
            <a:ext cx="11430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Accessibility</a:t>
            </a:r>
          </a:p>
        </p:txBody>
      </p:sp>
      <p:sp>
        <p:nvSpPr>
          <p:cNvPr id="29" name="Rectangle 87">
            <a:extLst>
              <a:ext uri="{FF2B5EF4-FFF2-40B4-BE49-F238E27FC236}">
                <a16:creationId xmlns:a16="http://schemas.microsoft.com/office/drawing/2014/main" id="{7BB38E81-E8A8-A43E-4406-608990944D4D}"/>
              </a:ext>
            </a:extLst>
          </p:cNvPr>
          <p:cNvSpPr>
            <a:spLocks noChangeArrowheads="1"/>
          </p:cNvSpPr>
          <p:nvPr/>
        </p:nvSpPr>
        <p:spPr bwMode="auto">
          <a:xfrm>
            <a:off x="26060400" y="6170613"/>
            <a:ext cx="1142682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Images and Alt Text for UDL</a:t>
            </a:r>
          </a:p>
        </p:txBody>
      </p:sp>
      <p:sp>
        <p:nvSpPr>
          <p:cNvPr id="30" name="Rectangle 81">
            <a:extLst>
              <a:ext uri="{FF2B5EF4-FFF2-40B4-BE49-F238E27FC236}">
                <a16:creationId xmlns:a16="http://schemas.microsoft.com/office/drawing/2014/main" id="{83D05870-C0E1-06FA-3014-9CAA6E96A6AB}"/>
              </a:ext>
            </a:extLst>
          </p:cNvPr>
          <p:cNvSpPr>
            <a:spLocks noChangeArrowheads="1"/>
          </p:cNvSpPr>
          <p:nvPr/>
        </p:nvSpPr>
        <p:spPr bwMode="auto">
          <a:xfrm>
            <a:off x="13719175" y="26212800"/>
            <a:ext cx="114268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Thanks…</a:t>
            </a:r>
          </a:p>
        </p:txBody>
      </p:sp>
      <p:sp>
        <p:nvSpPr>
          <p:cNvPr id="31" name="Rectangle 91">
            <a:extLst>
              <a:ext uri="{FF2B5EF4-FFF2-40B4-BE49-F238E27FC236}">
                <a16:creationId xmlns:a16="http://schemas.microsoft.com/office/drawing/2014/main" id="{E026DEEC-E859-41F4-00FC-32396AC3141D}"/>
              </a:ext>
            </a:extLst>
          </p:cNvPr>
          <p:cNvSpPr>
            <a:spLocks noChangeArrowheads="1"/>
          </p:cNvSpPr>
          <p:nvPr/>
        </p:nvSpPr>
        <p:spPr bwMode="auto">
          <a:xfrm>
            <a:off x="13711238" y="7391400"/>
            <a:ext cx="11426825" cy="191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What is a Screen Reader?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 screen reader is an assistive technology, primarily used by people with vision impairments. It converts text, buttons, images and other screen elements into speech or braille.</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Text boxes drawn on individual slides will not be recognized by a screen reader.</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Only text in placeholders is recognized on screen readers</a:t>
            </a:r>
          </a:p>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It is difficult to design posters with placeholder text. How should an author proceed.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Design the poster like normal.</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Once the poster is finished, copy the entire poster slide and copy it into a master page slide. Since it is difficult to design a poster with placeholder text, the entire poster would need to be copied and pasted to a master page when the poster is finished.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It is a good idea to create or check your presentation in outline view.</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outline view is accessed in the View tab.</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If you can see your text in outline view, so will a screen reader.</a:t>
            </a:r>
          </a:p>
        </p:txBody>
      </p:sp>
      <p:sp>
        <p:nvSpPr>
          <p:cNvPr id="2" name="Rectangle 91">
            <a:extLst>
              <a:ext uri="{FF2B5EF4-FFF2-40B4-BE49-F238E27FC236}">
                <a16:creationId xmlns:a16="http://schemas.microsoft.com/office/drawing/2014/main" id="{3A5DFA25-B05B-7A8E-1A6A-A14030ACF09F}"/>
              </a:ext>
            </a:extLst>
          </p:cNvPr>
          <p:cNvSpPr>
            <a:spLocks noChangeArrowheads="1"/>
          </p:cNvSpPr>
          <p:nvPr/>
        </p:nvSpPr>
        <p:spPr bwMode="auto">
          <a:xfrm>
            <a:off x="1371600" y="7391400"/>
            <a:ext cx="11426825" cy="191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Universal Design for Learning (UDL) is a framework to improve and optimize teaching and learning for all people based on scientific insights into how humans learn</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Applying UDL principals allows as many learners to access and understand the materials as possible</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The look of UDL presentations should be easy to read.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Text should be sizable with a lot of contrast.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Black on white or white on black has the most contrast and is easiest to read.</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Text can be in color or be placed over color, but</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The text may need to be larger or more bold</a:t>
            </a:r>
          </a:p>
          <a:p>
            <a:pPr marL="857250" lvl="2" indent="-457200">
              <a:lnSpc>
                <a:spcPct val="110000"/>
              </a:lnSpc>
              <a:spcBef>
                <a:spcPts val="0"/>
              </a:spcBef>
              <a:spcAft>
                <a:spcPts val="1000"/>
              </a:spcAft>
              <a:buFont typeface="Helvetica" panose="020B0604020202020204" pitchFamily="34" charset="0"/>
              <a:buChar char="–"/>
            </a:pPr>
            <a:r>
              <a:rPr lang="en-US" altLang="en-US" dirty="0">
                <a:solidFill>
                  <a:srgbClr val="000000"/>
                </a:solidFill>
                <a:latin typeface="Helvetica" panose="020B0604020202020204" pitchFamily="34" charset="0"/>
              </a:rPr>
              <a:t>Use colors that have high contrast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Some UDL principals (large text with maximum contrast) are useful for printed materials. Much of this information is more applicable for an electronic presentation</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Unfortunately, UDL compatibility is lost when a PowerPoint file is converted into a pdf.</a:t>
            </a:r>
          </a:p>
        </p:txBody>
      </p:sp>
    </p:spTree>
    <p:extLst>
      <p:ext uri="{BB962C8B-B14F-4D97-AF65-F5344CB8AC3E}">
        <p14:creationId xmlns:p14="http://schemas.microsoft.com/office/powerpoint/2010/main" val="124193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0">
            <a:extLst>
              <a:ext uri="{FF2B5EF4-FFF2-40B4-BE49-F238E27FC236}">
                <a16:creationId xmlns:a16="http://schemas.microsoft.com/office/drawing/2014/main" id="{65D26AE0-AD07-9431-D77B-818E9A06FDDC}"/>
              </a:ext>
            </a:extLst>
          </p:cNvPr>
          <p:cNvSpPr>
            <a:spLocks noChangeArrowheads="1"/>
          </p:cNvSpPr>
          <p:nvPr/>
        </p:nvSpPr>
        <p:spPr bwMode="auto">
          <a:xfrm>
            <a:off x="1371600"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9" name="Rectangle 75">
            <a:extLst>
              <a:ext uri="{FF2B5EF4-FFF2-40B4-BE49-F238E27FC236}">
                <a16:creationId xmlns:a16="http://schemas.microsoft.com/office/drawing/2014/main" id="{0C9EFAC2-CE0E-CCA3-55E7-BB6BF75A6B1C}"/>
              </a:ext>
            </a:extLst>
          </p:cNvPr>
          <p:cNvSpPr>
            <a:spLocks noChangeArrowheads="1"/>
          </p:cNvSpPr>
          <p:nvPr/>
        </p:nvSpPr>
        <p:spPr bwMode="auto">
          <a:xfrm>
            <a:off x="1371600"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0" name="Rectangle 74">
            <a:extLst>
              <a:ext uri="{FF2B5EF4-FFF2-40B4-BE49-F238E27FC236}">
                <a16:creationId xmlns:a16="http://schemas.microsoft.com/office/drawing/2014/main" id="{BEB3ECD8-ACAE-1B6E-C227-89DD48414B50}"/>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11" name="Rectangle 90">
            <a:extLst>
              <a:ext uri="{FF2B5EF4-FFF2-40B4-BE49-F238E27FC236}">
                <a16:creationId xmlns:a16="http://schemas.microsoft.com/office/drawing/2014/main" id="{84664B56-E4A2-ABCE-2B3B-5568C72880F6}"/>
              </a:ext>
            </a:extLst>
          </p:cNvPr>
          <p:cNvSpPr>
            <a:spLocks noChangeArrowheads="1"/>
          </p:cNvSpPr>
          <p:nvPr/>
        </p:nvSpPr>
        <p:spPr bwMode="auto">
          <a:xfrm>
            <a:off x="13717058"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2" name="Rectangle 75">
            <a:extLst>
              <a:ext uri="{FF2B5EF4-FFF2-40B4-BE49-F238E27FC236}">
                <a16:creationId xmlns:a16="http://schemas.microsoft.com/office/drawing/2014/main" id="{F5539937-E956-06CC-18EC-63F229FC8B1B}"/>
              </a:ext>
            </a:extLst>
          </p:cNvPr>
          <p:cNvSpPr>
            <a:spLocks noChangeArrowheads="1"/>
          </p:cNvSpPr>
          <p:nvPr/>
        </p:nvSpPr>
        <p:spPr bwMode="auto">
          <a:xfrm>
            <a:off x="13717058"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5" name="Rectangle 90">
            <a:extLst>
              <a:ext uri="{FF2B5EF4-FFF2-40B4-BE49-F238E27FC236}">
                <a16:creationId xmlns:a16="http://schemas.microsoft.com/office/drawing/2014/main" id="{BC7A2FC2-DA97-23C8-9A41-AFB0E8268EB3}"/>
              </a:ext>
            </a:extLst>
          </p:cNvPr>
          <p:cNvSpPr>
            <a:spLocks noChangeArrowheads="1"/>
          </p:cNvSpPr>
          <p:nvPr/>
        </p:nvSpPr>
        <p:spPr bwMode="auto">
          <a:xfrm>
            <a:off x="26062516"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6" name="Rectangle 75">
            <a:extLst>
              <a:ext uri="{FF2B5EF4-FFF2-40B4-BE49-F238E27FC236}">
                <a16:creationId xmlns:a16="http://schemas.microsoft.com/office/drawing/2014/main" id="{03FE7DED-B102-C05E-FA9F-0F1BA8E67E24}"/>
              </a:ext>
            </a:extLst>
          </p:cNvPr>
          <p:cNvSpPr>
            <a:spLocks noChangeArrowheads="1"/>
          </p:cNvSpPr>
          <p:nvPr/>
        </p:nvSpPr>
        <p:spPr bwMode="auto">
          <a:xfrm>
            <a:off x="26062516"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8" name="Rectangle 90">
            <a:extLst>
              <a:ext uri="{FF2B5EF4-FFF2-40B4-BE49-F238E27FC236}">
                <a16:creationId xmlns:a16="http://schemas.microsoft.com/office/drawing/2014/main" id="{50B6BA79-DA6D-2935-0E16-D6920DEF2406}"/>
              </a:ext>
            </a:extLst>
          </p:cNvPr>
          <p:cNvSpPr>
            <a:spLocks noChangeArrowheads="1"/>
          </p:cNvSpPr>
          <p:nvPr/>
        </p:nvSpPr>
        <p:spPr bwMode="auto">
          <a:xfrm>
            <a:off x="38407975" y="6858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1" name="Rectangle 75">
            <a:extLst>
              <a:ext uri="{FF2B5EF4-FFF2-40B4-BE49-F238E27FC236}">
                <a16:creationId xmlns:a16="http://schemas.microsoft.com/office/drawing/2014/main" id="{E7352528-64AB-958E-1428-B816FAF5ADF3}"/>
              </a:ext>
            </a:extLst>
          </p:cNvPr>
          <p:cNvSpPr>
            <a:spLocks noChangeArrowheads="1"/>
          </p:cNvSpPr>
          <p:nvPr/>
        </p:nvSpPr>
        <p:spPr bwMode="auto">
          <a:xfrm>
            <a:off x="38407975" y="5672137"/>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28" name="Rectangle 90">
            <a:extLst>
              <a:ext uri="{FF2B5EF4-FFF2-40B4-BE49-F238E27FC236}">
                <a16:creationId xmlns:a16="http://schemas.microsoft.com/office/drawing/2014/main" id="{FF92B4F5-BB76-F64C-9249-738E3979EFF4}"/>
              </a:ext>
            </a:extLst>
          </p:cNvPr>
          <p:cNvSpPr>
            <a:spLocks noChangeArrowheads="1"/>
          </p:cNvSpPr>
          <p:nvPr/>
        </p:nvSpPr>
        <p:spPr bwMode="auto">
          <a:xfrm>
            <a:off x="1368425"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9" name="Rectangle 75">
            <a:extLst>
              <a:ext uri="{FF2B5EF4-FFF2-40B4-BE49-F238E27FC236}">
                <a16:creationId xmlns:a16="http://schemas.microsoft.com/office/drawing/2014/main" id="{03909337-414A-BC0D-28DC-6CB69939FCAB}"/>
              </a:ext>
            </a:extLst>
          </p:cNvPr>
          <p:cNvSpPr>
            <a:spLocks noChangeArrowheads="1"/>
          </p:cNvSpPr>
          <p:nvPr/>
        </p:nvSpPr>
        <p:spPr bwMode="auto">
          <a:xfrm>
            <a:off x="1368425"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0" name="Rectangle 90">
            <a:extLst>
              <a:ext uri="{FF2B5EF4-FFF2-40B4-BE49-F238E27FC236}">
                <a16:creationId xmlns:a16="http://schemas.microsoft.com/office/drawing/2014/main" id="{F5A7E393-8989-A840-AE37-6C0B86DBA66B}"/>
              </a:ext>
            </a:extLst>
          </p:cNvPr>
          <p:cNvSpPr>
            <a:spLocks noChangeArrowheads="1"/>
          </p:cNvSpPr>
          <p:nvPr/>
        </p:nvSpPr>
        <p:spPr bwMode="auto">
          <a:xfrm>
            <a:off x="13713883"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1" name="Rectangle 75">
            <a:extLst>
              <a:ext uri="{FF2B5EF4-FFF2-40B4-BE49-F238E27FC236}">
                <a16:creationId xmlns:a16="http://schemas.microsoft.com/office/drawing/2014/main" id="{551B55DC-A681-3398-2F71-B038B0A9F80F}"/>
              </a:ext>
            </a:extLst>
          </p:cNvPr>
          <p:cNvSpPr>
            <a:spLocks noChangeArrowheads="1"/>
          </p:cNvSpPr>
          <p:nvPr/>
        </p:nvSpPr>
        <p:spPr bwMode="auto">
          <a:xfrm>
            <a:off x="13713883"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2" name="Rectangle 90">
            <a:extLst>
              <a:ext uri="{FF2B5EF4-FFF2-40B4-BE49-F238E27FC236}">
                <a16:creationId xmlns:a16="http://schemas.microsoft.com/office/drawing/2014/main" id="{D9F4DE6F-8FDA-9653-641E-722397633739}"/>
              </a:ext>
            </a:extLst>
          </p:cNvPr>
          <p:cNvSpPr>
            <a:spLocks noChangeArrowheads="1"/>
          </p:cNvSpPr>
          <p:nvPr/>
        </p:nvSpPr>
        <p:spPr bwMode="auto">
          <a:xfrm>
            <a:off x="26059341"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3" name="Rectangle 75">
            <a:extLst>
              <a:ext uri="{FF2B5EF4-FFF2-40B4-BE49-F238E27FC236}">
                <a16:creationId xmlns:a16="http://schemas.microsoft.com/office/drawing/2014/main" id="{5D2EB673-2DC8-E445-5FDE-3F9360FAB4F0}"/>
              </a:ext>
            </a:extLst>
          </p:cNvPr>
          <p:cNvSpPr>
            <a:spLocks noChangeArrowheads="1"/>
          </p:cNvSpPr>
          <p:nvPr/>
        </p:nvSpPr>
        <p:spPr bwMode="auto">
          <a:xfrm>
            <a:off x="26059341"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34" name="Rectangle 90">
            <a:extLst>
              <a:ext uri="{FF2B5EF4-FFF2-40B4-BE49-F238E27FC236}">
                <a16:creationId xmlns:a16="http://schemas.microsoft.com/office/drawing/2014/main" id="{39B85CE3-3E79-2DF6-2648-057D1F0A085C}"/>
              </a:ext>
            </a:extLst>
          </p:cNvPr>
          <p:cNvSpPr>
            <a:spLocks noChangeArrowheads="1"/>
          </p:cNvSpPr>
          <p:nvPr/>
        </p:nvSpPr>
        <p:spPr bwMode="auto">
          <a:xfrm>
            <a:off x="38404800" y="19434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5" name="Rectangle 75">
            <a:extLst>
              <a:ext uri="{FF2B5EF4-FFF2-40B4-BE49-F238E27FC236}">
                <a16:creationId xmlns:a16="http://schemas.microsoft.com/office/drawing/2014/main" id="{63302498-3C02-DF18-4752-4655BA4707A8}"/>
              </a:ext>
            </a:extLst>
          </p:cNvPr>
          <p:cNvSpPr>
            <a:spLocks noChangeArrowheads="1"/>
          </p:cNvSpPr>
          <p:nvPr/>
        </p:nvSpPr>
        <p:spPr bwMode="auto">
          <a:xfrm>
            <a:off x="38404800" y="18248312"/>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extLst>
      <p:ext uri="{BB962C8B-B14F-4D97-AF65-F5344CB8AC3E}">
        <p14:creationId xmlns:p14="http://schemas.microsoft.com/office/powerpoint/2010/main" val="1663297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0">
            <a:extLst>
              <a:ext uri="{FF2B5EF4-FFF2-40B4-BE49-F238E27FC236}">
                <a16:creationId xmlns:a16="http://schemas.microsoft.com/office/drawing/2014/main" id="{D171B041-090B-A4AE-2F73-D7D5D31D8B58}"/>
              </a:ext>
            </a:extLst>
          </p:cNvPr>
          <p:cNvSpPr>
            <a:spLocks noChangeArrowheads="1"/>
          </p:cNvSpPr>
          <p:nvPr/>
        </p:nvSpPr>
        <p:spPr bwMode="auto">
          <a:xfrm>
            <a:off x="1371600" y="77958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23" name="Group 22">
            <a:extLst>
              <a:ext uri="{FF2B5EF4-FFF2-40B4-BE49-F238E27FC236}">
                <a16:creationId xmlns:a16="http://schemas.microsoft.com/office/drawing/2014/main" id="{56702CCA-89D8-347A-9BF9-F33F107EBCC1}"/>
              </a:ext>
            </a:extLst>
          </p:cNvPr>
          <p:cNvGrpSpPr/>
          <p:nvPr/>
        </p:nvGrpSpPr>
        <p:grpSpPr>
          <a:xfrm>
            <a:off x="1371600" y="6122581"/>
            <a:ext cx="11428412" cy="1520825"/>
            <a:chOff x="1371600" y="6524625"/>
            <a:chExt cx="11428412" cy="1520825"/>
          </a:xfrm>
        </p:grpSpPr>
        <p:sp>
          <p:nvSpPr>
            <p:cNvPr id="24" name="Rectangle 23">
              <a:extLst>
                <a:ext uri="{FF2B5EF4-FFF2-40B4-BE49-F238E27FC236}">
                  <a16:creationId xmlns:a16="http://schemas.microsoft.com/office/drawing/2014/main" id="{A2755F47-E744-0999-B38F-9BF33989AA34}"/>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25" name="Rectangle 75">
              <a:extLst>
                <a:ext uri="{FF2B5EF4-FFF2-40B4-BE49-F238E27FC236}">
                  <a16:creationId xmlns:a16="http://schemas.microsoft.com/office/drawing/2014/main" id="{0C81BF6D-07DF-366A-74CA-BF42C778B205}"/>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9" name="Rectangle 74">
            <a:extLst>
              <a:ext uri="{FF2B5EF4-FFF2-40B4-BE49-F238E27FC236}">
                <a16:creationId xmlns:a16="http://schemas.microsoft.com/office/drawing/2014/main" id="{D6ABA41E-91D6-D169-02BA-A7FB1C29ACD6}"/>
              </a:ext>
            </a:extLst>
          </p:cNvPr>
          <p:cNvSpPr>
            <a:spLocks noChangeArrowheads="1"/>
          </p:cNvSpPr>
          <p:nvPr/>
        </p:nvSpPr>
        <p:spPr bwMode="auto">
          <a:xfrm>
            <a:off x="1371600" y="407581"/>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a:t>
            </a:r>
            <a:br>
              <a:rPr lang="en-US" sz="10000" b="1" dirty="0">
                <a:solidFill>
                  <a:srgbClr val="009A44"/>
                </a:solidFill>
                <a:latin typeface="Helvetica "/>
              </a:rPr>
            </a:br>
            <a:r>
              <a:rPr lang="en-US" sz="10000" b="1" dirty="0">
                <a:solidFill>
                  <a:srgbClr val="009A44"/>
                </a:solidFill>
                <a:latin typeface="Helvetica "/>
              </a:rPr>
              <a:t>(this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68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8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50" name="Rectangle 90">
            <a:extLst>
              <a:ext uri="{FF2B5EF4-FFF2-40B4-BE49-F238E27FC236}">
                <a16:creationId xmlns:a16="http://schemas.microsoft.com/office/drawing/2014/main" id="{4E257A54-F7CC-29D8-52AB-04575370AD0A}"/>
              </a:ext>
            </a:extLst>
          </p:cNvPr>
          <p:cNvSpPr>
            <a:spLocks noChangeArrowheads="1"/>
          </p:cNvSpPr>
          <p:nvPr/>
        </p:nvSpPr>
        <p:spPr bwMode="auto">
          <a:xfrm>
            <a:off x="13716000" y="77958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1" name="Group 50">
            <a:extLst>
              <a:ext uri="{FF2B5EF4-FFF2-40B4-BE49-F238E27FC236}">
                <a16:creationId xmlns:a16="http://schemas.microsoft.com/office/drawing/2014/main" id="{0A8A1C11-5A69-8246-7AB3-72564EBC255A}"/>
              </a:ext>
            </a:extLst>
          </p:cNvPr>
          <p:cNvGrpSpPr/>
          <p:nvPr/>
        </p:nvGrpSpPr>
        <p:grpSpPr>
          <a:xfrm>
            <a:off x="13716000" y="6122581"/>
            <a:ext cx="11428412" cy="1520825"/>
            <a:chOff x="1371600" y="6524625"/>
            <a:chExt cx="11428412" cy="1520825"/>
          </a:xfrm>
        </p:grpSpPr>
        <p:sp>
          <p:nvSpPr>
            <p:cNvPr id="52" name="Rectangle 51">
              <a:extLst>
                <a:ext uri="{FF2B5EF4-FFF2-40B4-BE49-F238E27FC236}">
                  <a16:creationId xmlns:a16="http://schemas.microsoft.com/office/drawing/2014/main" id="{9ABD06E6-2A34-5CED-2CF2-EDC46E2E773F}"/>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3" name="Rectangle 75">
              <a:extLst>
                <a:ext uri="{FF2B5EF4-FFF2-40B4-BE49-F238E27FC236}">
                  <a16:creationId xmlns:a16="http://schemas.microsoft.com/office/drawing/2014/main" id="{C8762DDD-F1E8-142A-ED75-52BA987FEAE7}"/>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4" name="Rectangle 90">
            <a:extLst>
              <a:ext uri="{FF2B5EF4-FFF2-40B4-BE49-F238E27FC236}">
                <a16:creationId xmlns:a16="http://schemas.microsoft.com/office/drawing/2014/main" id="{E1AF94EE-3E8E-03DE-0A35-FCBEF99F4C3F}"/>
              </a:ext>
            </a:extLst>
          </p:cNvPr>
          <p:cNvSpPr>
            <a:spLocks noChangeArrowheads="1"/>
          </p:cNvSpPr>
          <p:nvPr/>
        </p:nvSpPr>
        <p:spPr bwMode="auto">
          <a:xfrm>
            <a:off x="26060400" y="77958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5" name="Group 54">
            <a:extLst>
              <a:ext uri="{FF2B5EF4-FFF2-40B4-BE49-F238E27FC236}">
                <a16:creationId xmlns:a16="http://schemas.microsoft.com/office/drawing/2014/main" id="{ECA73597-A2A6-49E9-4756-604D37F08264}"/>
              </a:ext>
            </a:extLst>
          </p:cNvPr>
          <p:cNvGrpSpPr/>
          <p:nvPr/>
        </p:nvGrpSpPr>
        <p:grpSpPr>
          <a:xfrm>
            <a:off x="26060400" y="6122581"/>
            <a:ext cx="11428412" cy="1520825"/>
            <a:chOff x="1371600" y="6524625"/>
            <a:chExt cx="11428412" cy="1520825"/>
          </a:xfrm>
        </p:grpSpPr>
        <p:sp>
          <p:nvSpPr>
            <p:cNvPr id="56" name="Rectangle 55">
              <a:extLst>
                <a:ext uri="{FF2B5EF4-FFF2-40B4-BE49-F238E27FC236}">
                  <a16:creationId xmlns:a16="http://schemas.microsoft.com/office/drawing/2014/main" id="{423B5191-6C41-E5DC-9C96-0906C75B62DF}"/>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7" name="Rectangle 75">
              <a:extLst>
                <a:ext uri="{FF2B5EF4-FFF2-40B4-BE49-F238E27FC236}">
                  <a16:creationId xmlns:a16="http://schemas.microsoft.com/office/drawing/2014/main" id="{B173CA6D-9A81-4DE3-712A-1C3F7D251311}"/>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8" name="Rectangle 90">
            <a:extLst>
              <a:ext uri="{FF2B5EF4-FFF2-40B4-BE49-F238E27FC236}">
                <a16:creationId xmlns:a16="http://schemas.microsoft.com/office/drawing/2014/main" id="{330F380F-45C3-2895-01EA-DB5A30F6AAA4}"/>
              </a:ext>
            </a:extLst>
          </p:cNvPr>
          <p:cNvSpPr>
            <a:spLocks noChangeArrowheads="1"/>
          </p:cNvSpPr>
          <p:nvPr/>
        </p:nvSpPr>
        <p:spPr bwMode="auto">
          <a:xfrm>
            <a:off x="38404800" y="77958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9" name="Group 58">
            <a:extLst>
              <a:ext uri="{FF2B5EF4-FFF2-40B4-BE49-F238E27FC236}">
                <a16:creationId xmlns:a16="http://schemas.microsoft.com/office/drawing/2014/main" id="{3AE6F9E8-28C9-A748-E0DA-526D62E42992}"/>
              </a:ext>
            </a:extLst>
          </p:cNvPr>
          <p:cNvGrpSpPr/>
          <p:nvPr/>
        </p:nvGrpSpPr>
        <p:grpSpPr>
          <a:xfrm>
            <a:off x="38404800" y="6122581"/>
            <a:ext cx="11428412" cy="1520825"/>
            <a:chOff x="1354275" y="6524625"/>
            <a:chExt cx="11428412" cy="1520825"/>
          </a:xfrm>
        </p:grpSpPr>
        <p:sp>
          <p:nvSpPr>
            <p:cNvPr id="60" name="Rectangle 59">
              <a:extLst>
                <a:ext uri="{FF2B5EF4-FFF2-40B4-BE49-F238E27FC236}">
                  <a16:creationId xmlns:a16="http://schemas.microsoft.com/office/drawing/2014/main" id="{01B2106E-EEC3-7018-7533-46F63B1351D5}"/>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1" name="Rectangle 75">
              <a:extLst>
                <a:ext uri="{FF2B5EF4-FFF2-40B4-BE49-F238E27FC236}">
                  <a16:creationId xmlns:a16="http://schemas.microsoft.com/office/drawing/2014/main" id="{0FA0ED61-4889-4D77-665D-41E17F936AF1}"/>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2" name="Rectangle 90">
            <a:extLst>
              <a:ext uri="{FF2B5EF4-FFF2-40B4-BE49-F238E27FC236}">
                <a16:creationId xmlns:a16="http://schemas.microsoft.com/office/drawing/2014/main" id="{23AC9F8C-49E5-716E-A255-C7D7CC05D1E9}"/>
              </a:ext>
            </a:extLst>
          </p:cNvPr>
          <p:cNvSpPr>
            <a:spLocks noChangeArrowheads="1"/>
          </p:cNvSpPr>
          <p:nvPr/>
        </p:nvSpPr>
        <p:spPr bwMode="auto">
          <a:xfrm>
            <a:off x="1371600" y="216757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3" name="Group 62">
            <a:extLst>
              <a:ext uri="{FF2B5EF4-FFF2-40B4-BE49-F238E27FC236}">
                <a16:creationId xmlns:a16="http://schemas.microsoft.com/office/drawing/2014/main" id="{FC9BC4FA-400A-9D80-CBB0-CFE5E8B15E42}"/>
              </a:ext>
            </a:extLst>
          </p:cNvPr>
          <p:cNvGrpSpPr/>
          <p:nvPr/>
        </p:nvGrpSpPr>
        <p:grpSpPr>
          <a:xfrm>
            <a:off x="1371600" y="20002499"/>
            <a:ext cx="11428412" cy="1520825"/>
            <a:chOff x="1371600" y="6524625"/>
            <a:chExt cx="11428412" cy="1520825"/>
          </a:xfrm>
        </p:grpSpPr>
        <p:sp>
          <p:nvSpPr>
            <p:cNvPr id="64" name="Rectangle 63">
              <a:extLst>
                <a:ext uri="{FF2B5EF4-FFF2-40B4-BE49-F238E27FC236}">
                  <a16:creationId xmlns:a16="http://schemas.microsoft.com/office/drawing/2014/main" id="{FB34D637-205D-FE53-4E30-764403A35CF4}"/>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5" name="Rectangle 75">
              <a:extLst>
                <a:ext uri="{FF2B5EF4-FFF2-40B4-BE49-F238E27FC236}">
                  <a16:creationId xmlns:a16="http://schemas.microsoft.com/office/drawing/2014/main" id="{AF9FB80D-89E6-7F04-1866-B6C6FFEBCC35}"/>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6" name="Rectangle 90">
            <a:extLst>
              <a:ext uri="{FF2B5EF4-FFF2-40B4-BE49-F238E27FC236}">
                <a16:creationId xmlns:a16="http://schemas.microsoft.com/office/drawing/2014/main" id="{5C656DB7-FEA9-EB4D-CBB4-1024B7E5B2DA}"/>
              </a:ext>
            </a:extLst>
          </p:cNvPr>
          <p:cNvSpPr>
            <a:spLocks noChangeArrowheads="1"/>
          </p:cNvSpPr>
          <p:nvPr/>
        </p:nvSpPr>
        <p:spPr bwMode="auto">
          <a:xfrm>
            <a:off x="13716000" y="216757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7" name="Group 66">
            <a:extLst>
              <a:ext uri="{FF2B5EF4-FFF2-40B4-BE49-F238E27FC236}">
                <a16:creationId xmlns:a16="http://schemas.microsoft.com/office/drawing/2014/main" id="{42192C34-61CF-C80D-D538-55192CCA89CF}"/>
              </a:ext>
            </a:extLst>
          </p:cNvPr>
          <p:cNvGrpSpPr/>
          <p:nvPr/>
        </p:nvGrpSpPr>
        <p:grpSpPr>
          <a:xfrm>
            <a:off x="13716000" y="20002499"/>
            <a:ext cx="11428412" cy="1520825"/>
            <a:chOff x="1371600" y="6524625"/>
            <a:chExt cx="11428412" cy="1520825"/>
          </a:xfrm>
        </p:grpSpPr>
        <p:sp>
          <p:nvSpPr>
            <p:cNvPr id="68" name="Rectangle 67">
              <a:extLst>
                <a:ext uri="{FF2B5EF4-FFF2-40B4-BE49-F238E27FC236}">
                  <a16:creationId xmlns:a16="http://schemas.microsoft.com/office/drawing/2014/main" id="{899B836A-B3CF-13F2-81FA-F8DD9050ECE0}"/>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9" name="Rectangle 75">
              <a:extLst>
                <a:ext uri="{FF2B5EF4-FFF2-40B4-BE49-F238E27FC236}">
                  <a16:creationId xmlns:a16="http://schemas.microsoft.com/office/drawing/2014/main" id="{702D9A7A-0899-791B-9822-85D22B277939}"/>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70" name="Rectangle 90">
            <a:extLst>
              <a:ext uri="{FF2B5EF4-FFF2-40B4-BE49-F238E27FC236}">
                <a16:creationId xmlns:a16="http://schemas.microsoft.com/office/drawing/2014/main" id="{793606FF-CF58-7D51-1F89-A3FBC2A9FAFB}"/>
              </a:ext>
            </a:extLst>
          </p:cNvPr>
          <p:cNvSpPr>
            <a:spLocks noChangeArrowheads="1"/>
          </p:cNvSpPr>
          <p:nvPr/>
        </p:nvSpPr>
        <p:spPr bwMode="auto">
          <a:xfrm>
            <a:off x="26060400" y="216757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1" name="Group 70">
            <a:extLst>
              <a:ext uri="{FF2B5EF4-FFF2-40B4-BE49-F238E27FC236}">
                <a16:creationId xmlns:a16="http://schemas.microsoft.com/office/drawing/2014/main" id="{22D4153A-BEBC-9D1D-9431-D6E2D462208A}"/>
              </a:ext>
            </a:extLst>
          </p:cNvPr>
          <p:cNvGrpSpPr/>
          <p:nvPr/>
        </p:nvGrpSpPr>
        <p:grpSpPr>
          <a:xfrm>
            <a:off x="26060400" y="20002499"/>
            <a:ext cx="11428412" cy="1520825"/>
            <a:chOff x="1371600" y="6524625"/>
            <a:chExt cx="11428412" cy="1520825"/>
          </a:xfrm>
        </p:grpSpPr>
        <p:sp>
          <p:nvSpPr>
            <p:cNvPr id="72" name="Rectangle 71">
              <a:extLst>
                <a:ext uri="{FF2B5EF4-FFF2-40B4-BE49-F238E27FC236}">
                  <a16:creationId xmlns:a16="http://schemas.microsoft.com/office/drawing/2014/main" id="{FF53AE8D-B71B-DBDD-642C-094D34AD7B30}"/>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3" name="Rectangle 75">
              <a:extLst>
                <a:ext uri="{FF2B5EF4-FFF2-40B4-BE49-F238E27FC236}">
                  <a16:creationId xmlns:a16="http://schemas.microsoft.com/office/drawing/2014/main" id="{B674B7BA-284F-DA4C-C309-442AEE0CC7E0}"/>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74" name="Rectangle 90">
            <a:extLst>
              <a:ext uri="{FF2B5EF4-FFF2-40B4-BE49-F238E27FC236}">
                <a16:creationId xmlns:a16="http://schemas.microsoft.com/office/drawing/2014/main" id="{F3DE0359-0976-E99B-BE19-1A6B557AA7FB}"/>
              </a:ext>
            </a:extLst>
          </p:cNvPr>
          <p:cNvSpPr>
            <a:spLocks noChangeArrowheads="1"/>
          </p:cNvSpPr>
          <p:nvPr/>
        </p:nvSpPr>
        <p:spPr bwMode="auto">
          <a:xfrm>
            <a:off x="38404800" y="216757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5" name="Group 74">
            <a:extLst>
              <a:ext uri="{FF2B5EF4-FFF2-40B4-BE49-F238E27FC236}">
                <a16:creationId xmlns:a16="http://schemas.microsoft.com/office/drawing/2014/main" id="{B9C8267C-14E9-FF19-6105-E321A0DE86A2}"/>
              </a:ext>
            </a:extLst>
          </p:cNvPr>
          <p:cNvGrpSpPr/>
          <p:nvPr/>
        </p:nvGrpSpPr>
        <p:grpSpPr>
          <a:xfrm>
            <a:off x="38404800" y="20002499"/>
            <a:ext cx="11428412" cy="1520825"/>
            <a:chOff x="1354275" y="6524625"/>
            <a:chExt cx="11428412" cy="1520825"/>
          </a:xfrm>
        </p:grpSpPr>
        <p:sp>
          <p:nvSpPr>
            <p:cNvPr id="76" name="Rectangle 75">
              <a:extLst>
                <a:ext uri="{FF2B5EF4-FFF2-40B4-BE49-F238E27FC236}">
                  <a16:creationId xmlns:a16="http://schemas.microsoft.com/office/drawing/2014/main" id="{F273CF98-236F-DC06-CCB4-A241269DC8E4}"/>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7" name="Rectangle 75">
              <a:extLst>
                <a:ext uri="{FF2B5EF4-FFF2-40B4-BE49-F238E27FC236}">
                  <a16:creationId xmlns:a16="http://schemas.microsoft.com/office/drawing/2014/main" id="{9DFB74BD-F0DB-FFBA-F006-1795E85F3BB3}"/>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Tree>
    <p:extLst>
      <p:ext uri="{BB962C8B-B14F-4D97-AF65-F5344CB8AC3E}">
        <p14:creationId xmlns:p14="http://schemas.microsoft.com/office/powerpoint/2010/main" val="329317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4">
            <a:extLst>
              <a:ext uri="{FF2B5EF4-FFF2-40B4-BE49-F238E27FC236}">
                <a16:creationId xmlns:a16="http://schemas.microsoft.com/office/drawing/2014/main" id="{D9270BF2-7A7A-3DA1-1CDB-F2780DE8BE88}"/>
              </a:ext>
            </a:extLst>
          </p:cNvPr>
          <p:cNvSpPr>
            <a:spLocks noChangeArrowheads="1"/>
          </p:cNvSpPr>
          <p:nvPr/>
        </p:nvSpPr>
        <p:spPr bwMode="auto">
          <a:xfrm>
            <a:off x="1371599" y="685800"/>
            <a:ext cx="43240607" cy="470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rgbClr val="009A44"/>
                </a:solidFill>
                <a:latin typeface="Helvetica "/>
              </a:rPr>
              <a:t>Poster Title: at least 72 point (this is 100 pt)</a:t>
            </a:r>
            <a:br>
              <a:rPr lang="en-US" altLang="en-US" sz="10000" b="1" dirty="0">
                <a:solidFill>
                  <a:srgbClr val="006600"/>
                </a:solidFill>
                <a:latin typeface="Goudy Old Style" panose="02020502050305020303" pitchFamily="18" charset="0"/>
              </a:rPr>
            </a:br>
            <a:endParaRPr lang="en-US" altLang="en-US" sz="2000" b="1" dirty="0">
              <a:solidFill>
                <a:srgbClr val="006600"/>
              </a:solidFill>
              <a:latin typeface="Goudy Old Style" panose="02020502050305020303" pitchFamily="18" charset="0"/>
            </a:endParaRPr>
          </a:p>
          <a:p>
            <a:pPr eaLnBrk="1" hangingPunct="1">
              <a:spcBef>
                <a:spcPct val="0"/>
              </a:spcBef>
              <a:buNone/>
            </a:pPr>
            <a:r>
              <a:rPr lang="en-US" sz="7200" b="1" kern="100" dirty="0">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42" name="Rectangle 90">
            <a:extLst>
              <a:ext uri="{FF2B5EF4-FFF2-40B4-BE49-F238E27FC236}">
                <a16:creationId xmlns:a16="http://schemas.microsoft.com/office/drawing/2014/main" id="{87A6860E-E215-C72E-AB1A-6C58EE323950}"/>
              </a:ext>
            </a:extLst>
          </p:cNvPr>
          <p:cNvSpPr>
            <a:spLocks noChangeArrowheads="1"/>
          </p:cNvSpPr>
          <p:nvPr/>
        </p:nvSpPr>
        <p:spPr bwMode="auto">
          <a:xfrm>
            <a:off x="1371600" y="7540625"/>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46" name="Group 45">
            <a:extLst>
              <a:ext uri="{FF2B5EF4-FFF2-40B4-BE49-F238E27FC236}">
                <a16:creationId xmlns:a16="http://schemas.microsoft.com/office/drawing/2014/main" id="{5CD42125-FCA4-08C3-FC55-76EBB6B08922}"/>
              </a:ext>
            </a:extLst>
          </p:cNvPr>
          <p:cNvGrpSpPr/>
          <p:nvPr/>
        </p:nvGrpSpPr>
        <p:grpSpPr>
          <a:xfrm>
            <a:off x="1371600" y="5867400"/>
            <a:ext cx="11428412" cy="1520825"/>
            <a:chOff x="1371600" y="6524625"/>
            <a:chExt cx="11428412" cy="1520825"/>
          </a:xfrm>
        </p:grpSpPr>
        <p:sp>
          <p:nvSpPr>
            <p:cNvPr id="47" name="Rectangle 46">
              <a:extLst>
                <a:ext uri="{FF2B5EF4-FFF2-40B4-BE49-F238E27FC236}">
                  <a16:creationId xmlns:a16="http://schemas.microsoft.com/office/drawing/2014/main" id="{FEACC46A-49E3-E00E-4C77-D4DECB8F804A}"/>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8" name="Rectangle 75">
              <a:extLst>
                <a:ext uri="{FF2B5EF4-FFF2-40B4-BE49-F238E27FC236}">
                  <a16:creationId xmlns:a16="http://schemas.microsoft.com/office/drawing/2014/main" id="{AE1EF2A3-3FC9-6F33-7781-4B267C20035D}"/>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9" name="Rectangle 90">
            <a:extLst>
              <a:ext uri="{FF2B5EF4-FFF2-40B4-BE49-F238E27FC236}">
                <a16:creationId xmlns:a16="http://schemas.microsoft.com/office/drawing/2014/main" id="{3A33B4C6-3AEA-4EE3-E2F2-72F359A481A6}"/>
              </a:ext>
            </a:extLst>
          </p:cNvPr>
          <p:cNvSpPr>
            <a:spLocks noChangeArrowheads="1"/>
          </p:cNvSpPr>
          <p:nvPr/>
        </p:nvSpPr>
        <p:spPr bwMode="auto">
          <a:xfrm>
            <a:off x="13716000" y="7540625"/>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0" name="Group 49">
            <a:extLst>
              <a:ext uri="{FF2B5EF4-FFF2-40B4-BE49-F238E27FC236}">
                <a16:creationId xmlns:a16="http://schemas.microsoft.com/office/drawing/2014/main" id="{42E6A68A-F64B-3E4D-B9A9-244EA100A09F}"/>
              </a:ext>
            </a:extLst>
          </p:cNvPr>
          <p:cNvGrpSpPr/>
          <p:nvPr/>
        </p:nvGrpSpPr>
        <p:grpSpPr>
          <a:xfrm>
            <a:off x="13716000" y="5867400"/>
            <a:ext cx="11428412" cy="1520825"/>
            <a:chOff x="1371600" y="6524625"/>
            <a:chExt cx="11428412" cy="1520825"/>
          </a:xfrm>
        </p:grpSpPr>
        <p:sp>
          <p:nvSpPr>
            <p:cNvPr id="51" name="Rectangle 50">
              <a:extLst>
                <a:ext uri="{FF2B5EF4-FFF2-40B4-BE49-F238E27FC236}">
                  <a16:creationId xmlns:a16="http://schemas.microsoft.com/office/drawing/2014/main" id="{B271135E-E513-5ABF-1FFF-5F48432F0935}"/>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2" name="Rectangle 75">
              <a:extLst>
                <a:ext uri="{FF2B5EF4-FFF2-40B4-BE49-F238E27FC236}">
                  <a16:creationId xmlns:a16="http://schemas.microsoft.com/office/drawing/2014/main" id="{CEFABEBB-C914-C06E-162B-563EBE1F210B}"/>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3" name="Rectangle 90">
            <a:extLst>
              <a:ext uri="{FF2B5EF4-FFF2-40B4-BE49-F238E27FC236}">
                <a16:creationId xmlns:a16="http://schemas.microsoft.com/office/drawing/2014/main" id="{EF08CD58-E611-743D-46CD-CA8566D38972}"/>
              </a:ext>
            </a:extLst>
          </p:cNvPr>
          <p:cNvSpPr>
            <a:spLocks noChangeArrowheads="1"/>
          </p:cNvSpPr>
          <p:nvPr/>
        </p:nvSpPr>
        <p:spPr bwMode="auto">
          <a:xfrm>
            <a:off x="26060400" y="7540625"/>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4" name="Group 53">
            <a:extLst>
              <a:ext uri="{FF2B5EF4-FFF2-40B4-BE49-F238E27FC236}">
                <a16:creationId xmlns:a16="http://schemas.microsoft.com/office/drawing/2014/main" id="{648EACC8-F5EC-AC45-BF06-544CCDE91B46}"/>
              </a:ext>
            </a:extLst>
          </p:cNvPr>
          <p:cNvGrpSpPr/>
          <p:nvPr/>
        </p:nvGrpSpPr>
        <p:grpSpPr>
          <a:xfrm>
            <a:off x="26060400" y="5867400"/>
            <a:ext cx="11428412" cy="1520825"/>
            <a:chOff x="1371600" y="6524625"/>
            <a:chExt cx="11428412" cy="1520825"/>
          </a:xfrm>
        </p:grpSpPr>
        <p:sp>
          <p:nvSpPr>
            <p:cNvPr id="55" name="Rectangle 54">
              <a:extLst>
                <a:ext uri="{FF2B5EF4-FFF2-40B4-BE49-F238E27FC236}">
                  <a16:creationId xmlns:a16="http://schemas.microsoft.com/office/drawing/2014/main" id="{33179B14-10E2-375F-EF04-C20861EFE382}"/>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6" name="Rectangle 75">
              <a:extLst>
                <a:ext uri="{FF2B5EF4-FFF2-40B4-BE49-F238E27FC236}">
                  <a16:creationId xmlns:a16="http://schemas.microsoft.com/office/drawing/2014/main" id="{A6A506F8-5515-64F4-00FF-0F038E03E667}"/>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7" name="Rectangle 90">
            <a:extLst>
              <a:ext uri="{FF2B5EF4-FFF2-40B4-BE49-F238E27FC236}">
                <a16:creationId xmlns:a16="http://schemas.microsoft.com/office/drawing/2014/main" id="{26602C6E-D673-6561-8028-E47B4417EE62}"/>
              </a:ext>
            </a:extLst>
          </p:cNvPr>
          <p:cNvSpPr>
            <a:spLocks noChangeArrowheads="1"/>
          </p:cNvSpPr>
          <p:nvPr/>
        </p:nvSpPr>
        <p:spPr bwMode="auto">
          <a:xfrm>
            <a:off x="38404800" y="7540625"/>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8" name="Group 57">
            <a:extLst>
              <a:ext uri="{FF2B5EF4-FFF2-40B4-BE49-F238E27FC236}">
                <a16:creationId xmlns:a16="http://schemas.microsoft.com/office/drawing/2014/main" id="{D6C5FBE1-EAF3-5268-25C0-4B6A1109106D}"/>
              </a:ext>
            </a:extLst>
          </p:cNvPr>
          <p:cNvGrpSpPr/>
          <p:nvPr/>
        </p:nvGrpSpPr>
        <p:grpSpPr>
          <a:xfrm>
            <a:off x="38404800" y="5867400"/>
            <a:ext cx="11428412" cy="1520825"/>
            <a:chOff x="1354275" y="6524625"/>
            <a:chExt cx="11428412" cy="1520825"/>
          </a:xfrm>
        </p:grpSpPr>
        <p:sp>
          <p:nvSpPr>
            <p:cNvPr id="59" name="Rectangle 58">
              <a:extLst>
                <a:ext uri="{FF2B5EF4-FFF2-40B4-BE49-F238E27FC236}">
                  <a16:creationId xmlns:a16="http://schemas.microsoft.com/office/drawing/2014/main" id="{B3F6D68C-46AE-0D6B-1F08-E52EB7FF5B4F}"/>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0" name="Rectangle 75">
              <a:extLst>
                <a:ext uri="{FF2B5EF4-FFF2-40B4-BE49-F238E27FC236}">
                  <a16:creationId xmlns:a16="http://schemas.microsoft.com/office/drawing/2014/main" id="{16D23EE8-1579-DA2C-1575-8A57C54A3C55}"/>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1" name="Rectangle 90">
            <a:extLst>
              <a:ext uri="{FF2B5EF4-FFF2-40B4-BE49-F238E27FC236}">
                <a16:creationId xmlns:a16="http://schemas.microsoft.com/office/drawing/2014/main" id="{C9057679-D110-6434-5864-E00A26BB4EDA}"/>
              </a:ext>
            </a:extLst>
          </p:cNvPr>
          <p:cNvSpPr>
            <a:spLocks noChangeArrowheads="1"/>
          </p:cNvSpPr>
          <p:nvPr/>
        </p:nvSpPr>
        <p:spPr bwMode="auto">
          <a:xfrm>
            <a:off x="1371600" y="21420543"/>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2" name="Group 61">
            <a:extLst>
              <a:ext uri="{FF2B5EF4-FFF2-40B4-BE49-F238E27FC236}">
                <a16:creationId xmlns:a16="http://schemas.microsoft.com/office/drawing/2014/main" id="{AA72B3EE-B25C-64A6-10D2-6CD3F92D1E4F}"/>
              </a:ext>
            </a:extLst>
          </p:cNvPr>
          <p:cNvGrpSpPr/>
          <p:nvPr/>
        </p:nvGrpSpPr>
        <p:grpSpPr>
          <a:xfrm>
            <a:off x="1371600" y="19747318"/>
            <a:ext cx="11428412" cy="1520825"/>
            <a:chOff x="1371600" y="6524625"/>
            <a:chExt cx="11428412" cy="1520825"/>
          </a:xfrm>
        </p:grpSpPr>
        <p:sp>
          <p:nvSpPr>
            <p:cNvPr id="63" name="Rectangle 62">
              <a:extLst>
                <a:ext uri="{FF2B5EF4-FFF2-40B4-BE49-F238E27FC236}">
                  <a16:creationId xmlns:a16="http://schemas.microsoft.com/office/drawing/2014/main" id="{865F8024-CD54-5378-33C1-12CEEC7E0A78}"/>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4" name="Rectangle 75">
              <a:extLst>
                <a:ext uri="{FF2B5EF4-FFF2-40B4-BE49-F238E27FC236}">
                  <a16:creationId xmlns:a16="http://schemas.microsoft.com/office/drawing/2014/main" id="{70E79939-2D81-5E87-DA31-31C8837B439E}"/>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5" name="Rectangle 90">
            <a:extLst>
              <a:ext uri="{FF2B5EF4-FFF2-40B4-BE49-F238E27FC236}">
                <a16:creationId xmlns:a16="http://schemas.microsoft.com/office/drawing/2014/main" id="{5E589284-95EE-CDC7-C8B4-7F3581F62D36}"/>
              </a:ext>
            </a:extLst>
          </p:cNvPr>
          <p:cNvSpPr>
            <a:spLocks noChangeArrowheads="1"/>
          </p:cNvSpPr>
          <p:nvPr/>
        </p:nvSpPr>
        <p:spPr bwMode="auto">
          <a:xfrm>
            <a:off x="13716000" y="21420543"/>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6" name="Group 65">
            <a:extLst>
              <a:ext uri="{FF2B5EF4-FFF2-40B4-BE49-F238E27FC236}">
                <a16:creationId xmlns:a16="http://schemas.microsoft.com/office/drawing/2014/main" id="{1DAA346B-450A-D2C2-4D97-5F635420CE51}"/>
              </a:ext>
            </a:extLst>
          </p:cNvPr>
          <p:cNvGrpSpPr/>
          <p:nvPr/>
        </p:nvGrpSpPr>
        <p:grpSpPr>
          <a:xfrm>
            <a:off x="13716000" y="19747318"/>
            <a:ext cx="11428412" cy="1520825"/>
            <a:chOff x="1371600" y="6524625"/>
            <a:chExt cx="11428412" cy="1520825"/>
          </a:xfrm>
        </p:grpSpPr>
        <p:sp>
          <p:nvSpPr>
            <p:cNvPr id="67" name="Rectangle 66">
              <a:extLst>
                <a:ext uri="{FF2B5EF4-FFF2-40B4-BE49-F238E27FC236}">
                  <a16:creationId xmlns:a16="http://schemas.microsoft.com/office/drawing/2014/main" id="{C9B3A710-08C3-F387-42D7-06BEF1500B46}"/>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8" name="Rectangle 75">
              <a:extLst>
                <a:ext uri="{FF2B5EF4-FFF2-40B4-BE49-F238E27FC236}">
                  <a16:creationId xmlns:a16="http://schemas.microsoft.com/office/drawing/2014/main" id="{683C041F-D37B-2D3F-B17D-F118E228DEBF}"/>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9" name="Rectangle 90">
            <a:extLst>
              <a:ext uri="{FF2B5EF4-FFF2-40B4-BE49-F238E27FC236}">
                <a16:creationId xmlns:a16="http://schemas.microsoft.com/office/drawing/2014/main" id="{4DA95E79-2983-CA3E-221D-1D1336FD076A}"/>
              </a:ext>
            </a:extLst>
          </p:cNvPr>
          <p:cNvSpPr>
            <a:spLocks noChangeArrowheads="1"/>
          </p:cNvSpPr>
          <p:nvPr/>
        </p:nvSpPr>
        <p:spPr bwMode="auto">
          <a:xfrm>
            <a:off x="26060400" y="21420543"/>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0" name="Group 69">
            <a:extLst>
              <a:ext uri="{FF2B5EF4-FFF2-40B4-BE49-F238E27FC236}">
                <a16:creationId xmlns:a16="http://schemas.microsoft.com/office/drawing/2014/main" id="{D0558E98-A55C-9649-8B7A-648018F8AE12}"/>
              </a:ext>
            </a:extLst>
          </p:cNvPr>
          <p:cNvGrpSpPr/>
          <p:nvPr/>
        </p:nvGrpSpPr>
        <p:grpSpPr>
          <a:xfrm>
            <a:off x="26060400" y="19747318"/>
            <a:ext cx="11428412" cy="1520825"/>
            <a:chOff x="1371600" y="6524625"/>
            <a:chExt cx="11428412" cy="1520825"/>
          </a:xfrm>
        </p:grpSpPr>
        <p:sp>
          <p:nvSpPr>
            <p:cNvPr id="71" name="Rectangle 70">
              <a:extLst>
                <a:ext uri="{FF2B5EF4-FFF2-40B4-BE49-F238E27FC236}">
                  <a16:creationId xmlns:a16="http://schemas.microsoft.com/office/drawing/2014/main" id="{852CE5C8-674B-05CB-0044-071165842F1E}"/>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2" name="Rectangle 75">
              <a:extLst>
                <a:ext uri="{FF2B5EF4-FFF2-40B4-BE49-F238E27FC236}">
                  <a16:creationId xmlns:a16="http://schemas.microsoft.com/office/drawing/2014/main" id="{8F422634-5C61-C1E1-435E-5F4D3F87244C}"/>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73" name="Rectangle 90">
            <a:extLst>
              <a:ext uri="{FF2B5EF4-FFF2-40B4-BE49-F238E27FC236}">
                <a16:creationId xmlns:a16="http://schemas.microsoft.com/office/drawing/2014/main" id="{24F35456-3F7B-08D8-5CC3-9B13A27B5702}"/>
              </a:ext>
            </a:extLst>
          </p:cNvPr>
          <p:cNvSpPr>
            <a:spLocks noChangeArrowheads="1"/>
          </p:cNvSpPr>
          <p:nvPr/>
        </p:nvSpPr>
        <p:spPr bwMode="auto">
          <a:xfrm>
            <a:off x="38404800" y="21420543"/>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74" name="Group 73">
            <a:extLst>
              <a:ext uri="{FF2B5EF4-FFF2-40B4-BE49-F238E27FC236}">
                <a16:creationId xmlns:a16="http://schemas.microsoft.com/office/drawing/2014/main" id="{7FF70286-293E-1D37-F829-6DEFB639D926}"/>
              </a:ext>
            </a:extLst>
          </p:cNvPr>
          <p:cNvGrpSpPr/>
          <p:nvPr/>
        </p:nvGrpSpPr>
        <p:grpSpPr>
          <a:xfrm>
            <a:off x="38404800" y="19747318"/>
            <a:ext cx="11428412" cy="1520825"/>
            <a:chOff x="1354275" y="6524625"/>
            <a:chExt cx="11428412" cy="1520825"/>
          </a:xfrm>
        </p:grpSpPr>
        <p:sp>
          <p:nvSpPr>
            <p:cNvPr id="75" name="Rectangle 74">
              <a:extLst>
                <a:ext uri="{FF2B5EF4-FFF2-40B4-BE49-F238E27FC236}">
                  <a16:creationId xmlns:a16="http://schemas.microsoft.com/office/drawing/2014/main" id="{744512A3-0038-F948-8D20-6F184C74B138}"/>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76" name="Rectangle 75">
              <a:extLst>
                <a:ext uri="{FF2B5EF4-FFF2-40B4-BE49-F238E27FC236}">
                  <a16:creationId xmlns:a16="http://schemas.microsoft.com/office/drawing/2014/main" id="{E2235A5A-8881-7174-1683-B92170FE6ABF}"/>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Tree>
    <p:extLst>
      <p:ext uri="{BB962C8B-B14F-4D97-AF65-F5344CB8AC3E}">
        <p14:creationId xmlns:p14="http://schemas.microsoft.com/office/powerpoint/2010/main" val="62317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81CDA330-A783-65E1-6820-74F1DFB00A3E}"/>
              </a:ext>
            </a:extLst>
          </p:cNvPr>
          <p:cNvSpPr>
            <a:spLocks noChangeArrowheads="1"/>
          </p:cNvSpPr>
          <p:nvPr/>
        </p:nvSpPr>
        <p:spPr bwMode="auto">
          <a:xfrm>
            <a:off x="1371600" y="533400"/>
            <a:ext cx="4290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b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b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3488C322-4615-121E-57AB-5A206CB1FE11}"/>
              </a:ext>
            </a:extLst>
          </p:cNvPr>
          <p:cNvSpPr>
            <a:spLocks noChangeArrowheads="1"/>
          </p:cNvSpPr>
          <p:nvPr/>
        </p:nvSpPr>
        <p:spPr bwMode="auto">
          <a:xfrm>
            <a:off x="1371600"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 name="Rectangle 75">
            <a:extLst>
              <a:ext uri="{FF2B5EF4-FFF2-40B4-BE49-F238E27FC236}">
                <a16:creationId xmlns:a16="http://schemas.microsoft.com/office/drawing/2014/main" id="{58C0826B-9B26-091B-AD7F-29913E03E937}"/>
              </a:ext>
            </a:extLst>
          </p:cNvPr>
          <p:cNvSpPr>
            <a:spLocks noChangeArrowheads="1"/>
          </p:cNvSpPr>
          <p:nvPr/>
        </p:nvSpPr>
        <p:spPr bwMode="auto">
          <a:xfrm>
            <a:off x="1371600"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 name="Rectangle 90">
            <a:extLst>
              <a:ext uri="{FF2B5EF4-FFF2-40B4-BE49-F238E27FC236}">
                <a16:creationId xmlns:a16="http://schemas.microsoft.com/office/drawing/2014/main" id="{5A6F45BF-91B4-BC9F-C461-C1BF0AC98CA9}"/>
              </a:ext>
            </a:extLst>
          </p:cNvPr>
          <p:cNvSpPr>
            <a:spLocks noChangeArrowheads="1"/>
          </p:cNvSpPr>
          <p:nvPr/>
        </p:nvSpPr>
        <p:spPr bwMode="auto">
          <a:xfrm>
            <a:off x="13717058"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 name="Rectangle 75">
            <a:extLst>
              <a:ext uri="{FF2B5EF4-FFF2-40B4-BE49-F238E27FC236}">
                <a16:creationId xmlns:a16="http://schemas.microsoft.com/office/drawing/2014/main" id="{F1A859C9-1D84-BE01-BBBF-8EF191DD27AC}"/>
              </a:ext>
            </a:extLst>
          </p:cNvPr>
          <p:cNvSpPr>
            <a:spLocks noChangeArrowheads="1"/>
          </p:cNvSpPr>
          <p:nvPr/>
        </p:nvSpPr>
        <p:spPr bwMode="auto">
          <a:xfrm>
            <a:off x="13717058"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7" name="Rectangle 90">
            <a:extLst>
              <a:ext uri="{FF2B5EF4-FFF2-40B4-BE49-F238E27FC236}">
                <a16:creationId xmlns:a16="http://schemas.microsoft.com/office/drawing/2014/main" id="{3741F498-7945-58C3-BFC5-53C58D3393F0}"/>
              </a:ext>
            </a:extLst>
          </p:cNvPr>
          <p:cNvSpPr>
            <a:spLocks noChangeArrowheads="1"/>
          </p:cNvSpPr>
          <p:nvPr/>
        </p:nvSpPr>
        <p:spPr bwMode="auto">
          <a:xfrm>
            <a:off x="26062516"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8" name="Rectangle 75">
            <a:extLst>
              <a:ext uri="{FF2B5EF4-FFF2-40B4-BE49-F238E27FC236}">
                <a16:creationId xmlns:a16="http://schemas.microsoft.com/office/drawing/2014/main" id="{645C870E-703E-B046-7665-EB38594F7778}"/>
              </a:ext>
            </a:extLst>
          </p:cNvPr>
          <p:cNvSpPr>
            <a:spLocks noChangeArrowheads="1"/>
          </p:cNvSpPr>
          <p:nvPr/>
        </p:nvSpPr>
        <p:spPr bwMode="auto">
          <a:xfrm>
            <a:off x="26062516"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9" name="Rectangle 90">
            <a:extLst>
              <a:ext uri="{FF2B5EF4-FFF2-40B4-BE49-F238E27FC236}">
                <a16:creationId xmlns:a16="http://schemas.microsoft.com/office/drawing/2014/main" id="{E3C3EE01-C737-2DC3-7B61-B57CCC4C60D7}"/>
              </a:ext>
            </a:extLst>
          </p:cNvPr>
          <p:cNvSpPr>
            <a:spLocks noChangeArrowheads="1"/>
          </p:cNvSpPr>
          <p:nvPr/>
        </p:nvSpPr>
        <p:spPr bwMode="auto">
          <a:xfrm>
            <a:off x="38407975" y="72390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0" name="Rectangle 75">
            <a:extLst>
              <a:ext uri="{FF2B5EF4-FFF2-40B4-BE49-F238E27FC236}">
                <a16:creationId xmlns:a16="http://schemas.microsoft.com/office/drawing/2014/main" id="{A5EEFFF1-E32B-27E4-D681-7210F0CECF01}"/>
              </a:ext>
            </a:extLst>
          </p:cNvPr>
          <p:cNvSpPr>
            <a:spLocks noChangeArrowheads="1"/>
          </p:cNvSpPr>
          <p:nvPr/>
        </p:nvSpPr>
        <p:spPr bwMode="auto">
          <a:xfrm>
            <a:off x="38407975" y="60420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3" name="Rectangle 90">
            <a:extLst>
              <a:ext uri="{FF2B5EF4-FFF2-40B4-BE49-F238E27FC236}">
                <a16:creationId xmlns:a16="http://schemas.microsoft.com/office/drawing/2014/main" id="{DE555013-5BDB-046D-79F3-05EA85B27DBD}"/>
              </a:ext>
            </a:extLst>
          </p:cNvPr>
          <p:cNvSpPr>
            <a:spLocks noChangeArrowheads="1"/>
          </p:cNvSpPr>
          <p:nvPr/>
        </p:nvSpPr>
        <p:spPr bwMode="auto">
          <a:xfrm>
            <a:off x="1368425"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4" name="Rectangle 75">
            <a:extLst>
              <a:ext uri="{FF2B5EF4-FFF2-40B4-BE49-F238E27FC236}">
                <a16:creationId xmlns:a16="http://schemas.microsoft.com/office/drawing/2014/main" id="{18D7FA55-A4BA-E35A-A77E-F4AC107986C9}"/>
              </a:ext>
            </a:extLst>
          </p:cNvPr>
          <p:cNvSpPr>
            <a:spLocks noChangeArrowheads="1"/>
          </p:cNvSpPr>
          <p:nvPr/>
        </p:nvSpPr>
        <p:spPr bwMode="auto">
          <a:xfrm>
            <a:off x="1368425"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5" name="Rectangle 90">
            <a:extLst>
              <a:ext uri="{FF2B5EF4-FFF2-40B4-BE49-F238E27FC236}">
                <a16:creationId xmlns:a16="http://schemas.microsoft.com/office/drawing/2014/main" id="{A401BE05-8305-BD6C-25D1-320E19F85A57}"/>
              </a:ext>
            </a:extLst>
          </p:cNvPr>
          <p:cNvSpPr>
            <a:spLocks noChangeArrowheads="1"/>
          </p:cNvSpPr>
          <p:nvPr/>
        </p:nvSpPr>
        <p:spPr bwMode="auto">
          <a:xfrm>
            <a:off x="13713883"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6" name="Rectangle 75">
            <a:extLst>
              <a:ext uri="{FF2B5EF4-FFF2-40B4-BE49-F238E27FC236}">
                <a16:creationId xmlns:a16="http://schemas.microsoft.com/office/drawing/2014/main" id="{F7A59390-1E9B-4CC0-2823-3926EBF5200B}"/>
              </a:ext>
            </a:extLst>
          </p:cNvPr>
          <p:cNvSpPr>
            <a:spLocks noChangeArrowheads="1"/>
          </p:cNvSpPr>
          <p:nvPr/>
        </p:nvSpPr>
        <p:spPr bwMode="auto">
          <a:xfrm>
            <a:off x="13713883"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7" name="Rectangle 90">
            <a:extLst>
              <a:ext uri="{FF2B5EF4-FFF2-40B4-BE49-F238E27FC236}">
                <a16:creationId xmlns:a16="http://schemas.microsoft.com/office/drawing/2014/main" id="{FDF2B930-D6D0-F4CE-2317-A5A504F15C98}"/>
              </a:ext>
            </a:extLst>
          </p:cNvPr>
          <p:cNvSpPr>
            <a:spLocks noChangeArrowheads="1"/>
          </p:cNvSpPr>
          <p:nvPr/>
        </p:nvSpPr>
        <p:spPr bwMode="auto">
          <a:xfrm>
            <a:off x="26059341"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8" name="Rectangle 75">
            <a:extLst>
              <a:ext uri="{FF2B5EF4-FFF2-40B4-BE49-F238E27FC236}">
                <a16:creationId xmlns:a16="http://schemas.microsoft.com/office/drawing/2014/main" id="{E0B56E18-3422-31AF-9BED-56EB0DE2EC50}"/>
              </a:ext>
            </a:extLst>
          </p:cNvPr>
          <p:cNvSpPr>
            <a:spLocks noChangeArrowheads="1"/>
          </p:cNvSpPr>
          <p:nvPr/>
        </p:nvSpPr>
        <p:spPr bwMode="auto">
          <a:xfrm>
            <a:off x="26059341"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9" name="Rectangle 90">
            <a:extLst>
              <a:ext uri="{FF2B5EF4-FFF2-40B4-BE49-F238E27FC236}">
                <a16:creationId xmlns:a16="http://schemas.microsoft.com/office/drawing/2014/main" id="{CD305F0F-1ACB-655F-A83B-017CA40F8D81}"/>
              </a:ext>
            </a:extLst>
          </p:cNvPr>
          <p:cNvSpPr>
            <a:spLocks noChangeArrowheads="1"/>
          </p:cNvSpPr>
          <p:nvPr/>
        </p:nvSpPr>
        <p:spPr bwMode="auto">
          <a:xfrm>
            <a:off x="38404800" y="198151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0" name="Rectangle 75">
            <a:extLst>
              <a:ext uri="{FF2B5EF4-FFF2-40B4-BE49-F238E27FC236}">
                <a16:creationId xmlns:a16="http://schemas.microsoft.com/office/drawing/2014/main" id="{FF593F54-239C-D4B8-2C04-248539A85C09}"/>
              </a:ext>
            </a:extLst>
          </p:cNvPr>
          <p:cNvSpPr>
            <a:spLocks noChangeArrowheads="1"/>
          </p:cNvSpPr>
          <p:nvPr/>
        </p:nvSpPr>
        <p:spPr bwMode="auto">
          <a:xfrm>
            <a:off x="38404800" y="186182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extLst>
      <p:ext uri="{BB962C8B-B14F-4D97-AF65-F5344CB8AC3E}">
        <p14:creationId xmlns:p14="http://schemas.microsoft.com/office/powerpoint/2010/main" val="2251271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74EED540-1E73-24BD-DC61-F1848DE99B0E}"/>
              </a:ext>
            </a:extLst>
          </p:cNvPr>
          <p:cNvSpPr>
            <a:spLocks noChangeArrowheads="1"/>
          </p:cNvSpPr>
          <p:nvPr/>
        </p:nvSpPr>
        <p:spPr bwMode="auto">
          <a:xfrm>
            <a:off x="1371600" y="2286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a:t>
            </a:r>
          </a:p>
          <a:p>
            <a:pPr eaLnBrk="1" hangingPunct="1">
              <a:spcBef>
                <a:spcPct val="0"/>
              </a:spcBef>
              <a:buNone/>
            </a:pPr>
            <a:r>
              <a:rPr lang="en-US" sz="10000" b="1" dirty="0">
                <a:solidFill>
                  <a:schemeClr val="bg1"/>
                </a:solidFill>
                <a:latin typeface="Helvetica "/>
              </a:rPr>
              <a:t>(this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8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68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DAA1EDF4-68BA-50C6-3A79-92E4663A3671}"/>
              </a:ext>
            </a:extLst>
          </p:cNvPr>
          <p:cNvSpPr>
            <a:spLocks noChangeArrowheads="1"/>
          </p:cNvSpPr>
          <p:nvPr/>
        </p:nvSpPr>
        <p:spPr bwMode="auto">
          <a:xfrm>
            <a:off x="1371600" y="7772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 name="Rectangle 75">
            <a:extLst>
              <a:ext uri="{FF2B5EF4-FFF2-40B4-BE49-F238E27FC236}">
                <a16:creationId xmlns:a16="http://schemas.microsoft.com/office/drawing/2014/main" id="{B87E0ED0-7F9C-F47E-9633-E55965F53DE3}"/>
              </a:ext>
            </a:extLst>
          </p:cNvPr>
          <p:cNvSpPr>
            <a:spLocks noChangeArrowheads="1"/>
          </p:cNvSpPr>
          <p:nvPr/>
        </p:nvSpPr>
        <p:spPr bwMode="auto">
          <a:xfrm>
            <a:off x="1371600" y="6575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 name="Rectangle 90">
            <a:extLst>
              <a:ext uri="{FF2B5EF4-FFF2-40B4-BE49-F238E27FC236}">
                <a16:creationId xmlns:a16="http://schemas.microsoft.com/office/drawing/2014/main" id="{6DBA82C3-8994-90EE-9D55-C9D2A5AA7194}"/>
              </a:ext>
            </a:extLst>
          </p:cNvPr>
          <p:cNvSpPr>
            <a:spLocks noChangeArrowheads="1"/>
          </p:cNvSpPr>
          <p:nvPr/>
        </p:nvSpPr>
        <p:spPr bwMode="auto">
          <a:xfrm>
            <a:off x="13717058" y="7772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 name="Rectangle 75">
            <a:extLst>
              <a:ext uri="{FF2B5EF4-FFF2-40B4-BE49-F238E27FC236}">
                <a16:creationId xmlns:a16="http://schemas.microsoft.com/office/drawing/2014/main" id="{3637C5E9-CAD0-DDB5-EB79-D1A20B15AE3B}"/>
              </a:ext>
            </a:extLst>
          </p:cNvPr>
          <p:cNvSpPr>
            <a:spLocks noChangeArrowheads="1"/>
          </p:cNvSpPr>
          <p:nvPr/>
        </p:nvSpPr>
        <p:spPr bwMode="auto">
          <a:xfrm>
            <a:off x="13717058" y="6575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7" name="Rectangle 90">
            <a:extLst>
              <a:ext uri="{FF2B5EF4-FFF2-40B4-BE49-F238E27FC236}">
                <a16:creationId xmlns:a16="http://schemas.microsoft.com/office/drawing/2014/main" id="{B4F5C196-38A7-1B4B-FA28-90542833EEB4}"/>
              </a:ext>
            </a:extLst>
          </p:cNvPr>
          <p:cNvSpPr>
            <a:spLocks noChangeArrowheads="1"/>
          </p:cNvSpPr>
          <p:nvPr/>
        </p:nvSpPr>
        <p:spPr bwMode="auto">
          <a:xfrm>
            <a:off x="26062516" y="7772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8" name="Rectangle 75">
            <a:extLst>
              <a:ext uri="{FF2B5EF4-FFF2-40B4-BE49-F238E27FC236}">
                <a16:creationId xmlns:a16="http://schemas.microsoft.com/office/drawing/2014/main" id="{915A2600-6656-1A52-2658-191579C4BD00}"/>
              </a:ext>
            </a:extLst>
          </p:cNvPr>
          <p:cNvSpPr>
            <a:spLocks noChangeArrowheads="1"/>
          </p:cNvSpPr>
          <p:nvPr/>
        </p:nvSpPr>
        <p:spPr bwMode="auto">
          <a:xfrm>
            <a:off x="26062516" y="6575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9" name="Rectangle 90">
            <a:extLst>
              <a:ext uri="{FF2B5EF4-FFF2-40B4-BE49-F238E27FC236}">
                <a16:creationId xmlns:a16="http://schemas.microsoft.com/office/drawing/2014/main" id="{D7D7BCF2-2759-708B-0A06-70AB50F8B98C}"/>
              </a:ext>
            </a:extLst>
          </p:cNvPr>
          <p:cNvSpPr>
            <a:spLocks noChangeArrowheads="1"/>
          </p:cNvSpPr>
          <p:nvPr/>
        </p:nvSpPr>
        <p:spPr bwMode="auto">
          <a:xfrm>
            <a:off x="38407975" y="7772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0" name="Rectangle 75">
            <a:extLst>
              <a:ext uri="{FF2B5EF4-FFF2-40B4-BE49-F238E27FC236}">
                <a16:creationId xmlns:a16="http://schemas.microsoft.com/office/drawing/2014/main" id="{2A6B64D3-0B04-7F45-2717-018AFC2CA404}"/>
              </a:ext>
            </a:extLst>
          </p:cNvPr>
          <p:cNvSpPr>
            <a:spLocks noChangeArrowheads="1"/>
          </p:cNvSpPr>
          <p:nvPr/>
        </p:nvSpPr>
        <p:spPr bwMode="auto">
          <a:xfrm>
            <a:off x="38407975" y="6575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3" name="Rectangle 90">
            <a:extLst>
              <a:ext uri="{FF2B5EF4-FFF2-40B4-BE49-F238E27FC236}">
                <a16:creationId xmlns:a16="http://schemas.microsoft.com/office/drawing/2014/main" id="{A536E3E4-4CAC-DC86-3BA4-9E9CD050D6F6}"/>
              </a:ext>
            </a:extLst>
          </p:cNvPr>
          <p:cNvSpPr>
            <a:spLocks noChangeArrowheads="1"/>
          </p:cNvSpPr>
          <p:nvPr/>
        </p:nvSpPr>
        <p:spPr bwMode="auto">
          <a:xfrm>
            <a:off x="1368425" y="20348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4" name="Rectangle 75">
            <a:extLst>
              <a:ext uri="{FF2B5EF4-FFF2-40B4-BE49-F238E27FC236}">
                <a16:creationId xmlns:a16="http://schemas.microsoft.com/office/drawing/2014/main" id="{0A22E54E-F616-E456-C15B-3D528D534805}"/>
              </a:ext>
            </a:extLst>
          </p:cNvPr>
          <p:cNvSpPr>
            <a:spLocks noChangeArrowheads="1"/>
          </p:cNvSpPr>
          <p:nvPr/>
        </p:nvSpPr>
        <p:spPr bwMode="auto">
          <a:xfrm>
            <a:off x="1368425" y="19151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5" name="Rectangle 90">
            <a:extLst>
              <a:ext uri="{FF2B5EF4-FFF2-40B4-BE49-F238E27FC236}">
                <a16:creationId xmlns:a16="http://schemas.microsoft.com/office/drawing/2014/main" id="{6E76CE7C-CFB0-F85D-31D1-04074373C4E0}"/>
              </a:ext>
            </a:extLst>
          </p:cNvPr>
          <p:cNvSpPr>
            <a:spLocks noChangeArrowheads="1"/>
          </p:cNvSpPr>
          <p:nvPr/>
        </p:nvSpPr>
        <p:spPr bwMode="auto">
          <a:xfrm>
            <a:off x="13713883" y="20348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6" name="Rectangle 75">
            <a:extLst>
              <a:ext uri="{FF2B5EF4-FFF2-40B4-BE49-F238E27FC236}">
                <a16:creationId xmlns:a16="http://schemas.microsoft.com/office/drawing/2014/main" id="{AB32F0E3-FE60-B52B-4FCA-27F421648739}"/>
              </a:ext>
            </a:extLst>
          </p:cNvPr>
          <p:cNvSpPr>
            <a:spLocks noChangeArrowheads="1"/>
          </p:cNvSpPr>
          <p:nvPr/>
        </p:nvSpPr>
        <p:spPr bwMode="auto">
          <a:xfrm>
            <a:off x="13713883" y="19151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7" name="Rectangle 90">
            <a:extLst>
              <a:ext uri="{FF2B5EF4-FFF2-40B4-BE49-F238E27FC236}">
                <a16:creationId xmlns:a16="http://schemas.microsoft.com/office/drawing/2014/main" id="{B9F83A59-B6CE-DCF8-4EEA-3F6B040DE7CF}"/>
              </a:ext>
            </a:extLst>
          </p:cNvPr>
          <p:cNvSpPr>
            <a:spLocks noChangeArrowheads="1"/>
          </p:cNvSpPr>
          <p:nvPr/>
        </p:nvSpPr>
        <p:spPr bwMode="auto">
          <a:xfrm>
            <a:off x="26059341" y="20348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8" name="Rectangle 75">
            <a:extLst>
              <a:ext uri="{FF2B5EF4-FFF2-40B4-BE49-F238E27FC236}">
                <a16:creationId xmlns:a16="http://schemas.microsoft.com/office/drawing/2014/main" id="{7C774695-A427-F95D-FC6B-44DF91F20796}"/>
              </a:ext>
            </a:extLst>
          </p:cNvPr>
          <p:cNvSpPr>
            <a:spLocks noChangeArrowheads="1"/>
          </p:cNvSpPr>
          <p:nvPr/>
        </p:nvSpPr>
        <p:spPr bwMode="auto">
          <a:xfrm>
            <a:off x="26059341" y="19151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9" name="Rectangle 90">
            <a:extLst>
              <a:ext uri="{FF2B5EF4-FFF2-40B4-BE49-F238E27FC236}">
                <a16:creationId xmlns:a16="http://schemas.microsoft.com/office/drawing/2014/main" id="{7B4275FF-1453-C6A0-9C6D-1F9EAB6DFF6A}"/>
              </a:ext>
            </a:extLst>
          </p:cNvPr>
          <p:cNvSpPr>
            <a:spLocks noChangeArrowheads="1"/>
          </p:cNvSpPr>
          <p:nvPr/>
        </p:nvSpPr>
        <p:spPr bwMode="auto">
          <a:xfrm>
            <a:off x="38404800" y="20348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0" name="Rectangle 75">
            <a:extLst>
              <a:ext uri="{FF2B5EF4-FFF2-40B4-BE49-F238E27FC236}">
                <a16:creationId xmlns:a16="http://schemas.microsoft.com/office/drawing/2014/main" id="{D1AF2703-6D8A-607E-9D5D-FFC7B5F802FA}"/>
              </a:ext>
            </a:extLst>
          </p:cNvPr>
          <p:cNvSpPr>
            <a:spLocks noChangeArrowheads="1"/>
          </p:cNvSpPr>
          <p:nvPr/>
        </p:nvSpPr>
        <p:spPr bwMode="auto">
          <a:xfrm>
            <a:off x="38404800" y="19151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extLst>
      <p:ext uri="{BB962C8B-B14F-4D97-AF65-F5344CB8AC3E}">
        <p14:creationId xmlns:p14="http://schemas.microsoft.com/office/powerpoint/2010/main" val="32355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4B0DF94D-279C-7209-744A-21ED99BC8D8C}"/>
              </a:ext>
            </a:extLst>
          </p:cNvPr>
          <p:cNvSpPr>
            <a:spLocks noChangeArrowheads="1"/>
          </p:cNvSpPr>
          <p:nvPr/>
        </p:nvSpPr>
        <p:spPr bwMode="auto">
          <a:xfrm>
            <a:off x="1371600" y="7620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8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
        <p:nvSpPr>
          <p:cNvPr id="12" name="Rectangle 90">
            <a:extLst>
              <a:ext uri="{FF2B5EF4-FFF2-40B4-BE49-F238E27FC236}">
                <a16:creationId xmlns:a16="http://schemas.microsoft.com/office/drawing/2014/main" id="{C75A3ED0-0F64-1DF9-DA72-FCC93058090D}"/>
              </a:ext>
            </a:extLst>
          </p:cNvPr>
          <p:cNvSpPr>
            <a:spLocks noChangeArrowheads="1"/>
          </p:cNvSpPr>
          <p:nvPr/>
        </p:nvSpPr>
        <p:spPr bwMode="auto">
          <a:xfrm>
            <a:off x="13716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34" name="Group 33">
            <a:extLst>
              <a:ext uri="{FF2B5EF4-FFF2-40B4-BE49-F238E27FC236}">
                <a16:creationId xmlns:a16="http://schemas.microsoft.com/office/drawing/2014/main" id="{19F3D893-0693-096D-C84E-515E7D62988D}"/>
              </a:ext>
            </a:extLst>
          </p:cNvPr>
          <p:cNvGrpSpPr/>
          <p:nvPr/>
        </p:nvGrpSpPr>
        <p:grpSpPr>
          <a:xfrm>
            <a:off x="1371600" y="6046381"/>
            <a:ext cx="11428412" cy="1520825"/>
            <a:chOff x="1371600" y="6524625"/>
            <a:chExt cx="11428412" cy="1520825"/>
          </a:xfrm>
        </p:grpSpPr>
        <p:sp>
          <p:nvSpPr>
            <p:cNvPr id="35" name="Rectangle 34">
              <a:extLst>
                <a:ext uri="{FF2B5EF4-FFF2-40B4-BE49-F238E27FC236}">
                  <a16:creationId xmlns:a16="http://schemas.microsoft.com/office/drawing/2014/main" id="{50F58DD6-EF03-5611-E3F5-05AA9FAA5016}"/>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36" name="Rectangle 75">
              <a:extLst>
                <a:ext uri="{FF2B5EF4-FFF2-40B4-BE49-F238E27FC236}">
                  <a16:creationId xmlns:a16="http://schemas.microsoft.com/office/drawing/2014/main" id="{B5AB85B7-2FA0-89C7-0528-75D303B71FD0}"/>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37" name="Rectangle 90">
            <a:extLst>
              <a:ext uri="{FF2B5EF4-FFF2-40B4-BE49-F238E27FC236}">
                <a16:creationId xmlns:a16="http://schemas.microsoft.com/office/drawing/2014/main" id="{B792685A-3D1D-11AD-A748-9A53587220B0}"/>
              </a:ext>
            </a:extLst>
          </p:cNvPr>
          <p:cNvSpPr>
            <a:spLocks noChangeArrowheads="1"/>
          </p:cNvSpPr>
          <p:nvPr/>
        </p:nvSpPr>
        <p:spPr bwMode="auto">
          <a:xfrm>
            <a:off x="137160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38" name="Group 37">
            <a:extLst>
              <a:ext uri="{FF2B5EF4-FFF2-40B4-BE49-F238E27FC236}">
                <a16:creationId xmlns:a16="http://schemas.microsoft.com/office/drawing/2014/main" id="{B364A486-8B6B-1DCD-D273-6B107CFB4CA6}"/>
              </a:ext>
            </a:extLst>
          </p:cNvPr>
          <p:cNvGrpSpPr/>
          <p:nvPr/>
        </p:nvGrpSpPr>
        <p:grpSpPr>
          <a:xfrm>
            <a:off x="13716000" y="6046381"/>
            <a:ext cx="11428412" cy="1520825"/>
            <a:chOff x="1371600" y="6524625"/>
            <a:chExt cx="11428412" cy="1520825"/>
          </a:xfrm>
        </p:grpSpPr>
        <p:sp>
          <p:nvSpPr>
            <p:cNvPr id="39" name="Rectangle 38">
              <a:extLst>
                <a:ext uri="{FF2B5EF4-FFF2-40B4-BE49-F238E27FC236}">
                  <a16:creationId xmlns:a16="http://schemas.microsoft.com/office/drawing/2014/main" id="{F54A71F2-0AC2-CADF-A541-0E52E811CF0A}"/>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0" name="Rectangle 75">
              <a:extLst>
                <a:ext uri="{FF2B5EF4-FFF2-40B4-BE49-F238E27FC236}">
                  <a16:creationId xmlns:a16="http://schemas.microsoft.com/office/drawing/2014/main" id="{2E8BF72D-4531-2A61-EBA6-0CB0B4691915}"/>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1" name="Rectangle 90">
            <a:extLst>
              <a:ext uri="{FF2B5EF4-FFF2-40B4-BE49-F238E27FC236}">
                <a16:creationId xmlns:a16="http://schemas.microsoft.com/office/drawing/2014/main" id="{B26E5D98-A9C5-771F-9360-F83118B93AA3}"/>
              </a:ext>
            </a:extLst>
          </p:cNvPr>
          <p:cNvSpPr>
            <a:spLocks noChangeArrowheads="1"/>
          </p:cNvSpPr>
          <p:nvPr/>
        </p:nvSpPr>
        <p:spPr bwMode="auto">
          <a:xfrm>
            <a:off x="260604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42" name="Group 41">
            <a:extLst>
              <a:ext uri="{FF2B5EF4-FFF2-40B4-BE49-F238E27FC236}">
                <a16:creationId xmlns:a16="http://schemas.microsoft.com/office/drawing/2014/main" id="{C8712EAB-82E4-1904-E871-AE0C9456AACA}"/>
              </a:ext>
            </a:extLst>
          </p:cNvPr>
          <p:cNvGrpSpPr/>
          <p:nvPr/>
        </p:nvGrpSpPr>
        <p:grpSpPr>
          <a:xfrm>
            <a:off x="26060400" y="6046381"/>
            <a:ext cx="11428412" cy="1520825"/>
            <a:chOff x="1371600" y="6524625"/>
            <a:chExt cx="11428412" cy="1520825"/>
          </a:xfrm>
        </p:grpSpPr>
        <p:sp>
          <p:nvSpPr>
            <p:cNvPr id="43" name="Rectangle 42">
              <a:extLst>
                <a:ext uri="{FF2B5EF4-FFF2-40B4-BE49-F238E27FC236}">
                  <a16:creationId xmlns:a16="http://schemas.microsoft.com/office/drawing/2014/main" id="{1DC1BB50-8747-1464-98B8-E70121F325A1}"/>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4" name="Rectangle 75">
              <a:extLst>
                <a:ext uri="{FF2B5EF4-FFF2-40B4-BE49-F238E27FC236}">
                  <a16:creationId xmlns:a16="http://schemas.microsoft.com/office/drawing/2014/main" id="{452DEF59-AE5B-17B9-8F73-016BAFE251BC}"/>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5" name="Rectangle 90">
            <a:extLst>
              <a:ext uri="{FF2B5EF4-FFF2-40B4-BE49-F238E27FC236}">
                <a16:creationId xmlns:a16="http://schemas.microsoft.com/office/drawing/2014/main" id="{01DE76D9-B59B-0A1C-CCA5-34DEC46B16A4}"/>
              </a:ext>
            </a:extLst>
          </p:cNvPr>
          <p:cNvSpPr>
            <a:spLocks noChangeArrowheads="1"/>
          </p:cNvSpPr>
          <p:nvPr/>
        </p:nvSpPr>
        <p:spPr bwMode="auto">
          <a:xfrm>
            <a:off x="38404800" y="7719606"/>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46" name="Group 45">
            <a:extLst>
              <a:ext uri="{FF2B5EF4-FFF2-40B4-BE49-F238E27FC236}">
                <a16:creationId xmlns:a16="http://schemas.microsoft.com/office/drawing/2014/main" id="{5499437B-75E1-5D6E-2363-61AAC5F18905}"/>
              </a:ext>
            </a:extLst>
          </p:cNvPr>
          <p:cNvGrpSpPr/>
          <p:nvPr/>
        </p:nvGrpSpPr>
        <p:grpSpPr>
          <a:xfrm>
            <a:off x="38404800" y="6046381"/>
            <a:ext cx="11428412" cy="1520825"/>
            <a:chOff x="1354275" y="6524625"/>
            <a:chExt cx="11428412" cy="1520825"/>
          </a:xfrm>
        </p:grpSpPr>
        <p:sp>
          <p:nvSpPr>
            <p:cNvPr id="47" name="Rectangle 46">
              <a:extLst>
                <a:ext uri="{FF2B5EF4-FFF2-40B4-BE49-F238E27FC236}">
                  <a16:creationId xmlns:a16="http://schemas.microsoft.com/office/drawing/2014/main" id="{E3120FE4-7EF8-2367-A3E4-7E301F1D1ECD}"/>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48" name="Rectangle 75">
              <a:extLst>
                <a:ext uri="{FF2B5EF4-FFF2-40B4-BE49-F238E27FC236}">
                  <a16:creationId xmlns:a16="http://schemas.microsoft.com/office/drawing/2014/main" id="{D3ADACEF-9703-33C3-604D-131E288B8249}"/>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49" name="Rectangle 90">
            <a:extLst>
              <a:ext uri="{FF2B5EF4-FFF2-40B4-BE49-F238E27FC236}">
                <a16:creationId xmlns:a16="http://schemas.microsoft.com/office/drawing/2014/main" id="{601D3078-28BD-8EFD-C8E9-3D8CCCCFE90F}"/>
              </a:ext>
            </a:extLst>
          </p:cNvPr>
          <p:cNvSpPr>
            <a:spLocks noChangeArrowheads="1"/>
          </p:cNvSpPr>
          <p:nvPr/>
        </p:nvSpPr>
        <p:spPr bwMode="auto">
          <a:xfrm>
            <a:off x="13716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0" name="Group 49">
            <a:extLst>
              <a:ext uri="{FF2B5EF4-FFF2-40B4-BE49-F238E27FC236}">
                <a16:creationId xmlns:a16="http://schemas.microsoft.com/office/drawing/2014/main" id="{D926F864-97BC-67C8-3965-3FB1049F65DD}"/>
              </a:ext>
            </a:extLst>
          </p:cNvPr>
          <p:cNvGrpSpPr/>
          <p:nvPr/>
        </p:nvGrpSpPr>
        <p:grpSpPr>
          <a:xfrm>
            <a:off x="1371600" y="19926299"/>
            <a:ext cx="11428412" cy="1520825"/>
            <a:chOff x="1371600" y="6524625"/>
            <a:chExt cx="11428412" cy="1520825"/>
          </a:xfrm>
        </p:grpSpPr>
        <p:sp>
          <p:nvSpPr>
            <p:cNvPr id="51" name="Rectangle 50">
              <a:extLst>
                <a:ext uri="{FF2B5EF4-FFF2-40B4-BE49-F238E27FC236}">
                  <a16:creationId xmlns:a16="http://schemas.microsoft.com/office/drawing/2014/main" id="{421C3E14-6118-5026-853F-AFBF0A8410C4}"/>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2" name="Rectangle 75">
              <a:extLst>
                <a:ext uri="{FF2B5EF4-FFF2-40B4-BE49-F238E27FC236}">
                  <a16:creationId xmlns:a16="http://schemas.microsoft.com/office/drawing/2014/main" id="{E8F49AD6-9A44-F9B0-3935-AB08C6F356C9}"/>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3" name="Rectangle 90">
            <a:extLst>
              <a:ext uri="{FF2B5EF4-FFF2-40B4-BE49-F238E27FC236}">
                <a16:creationId xmlns:a16="http://schemas.microsoft.com/office/drawing/2014/main" id="{E1F306D4-1BCB-606C-5177-898346831A0E}"/>
              </a:ext>
            </a:extLst>
          </p:cNvPr>
          <p:cNvSpPr>
            <a:spLocks noChangeArrowheads="1"/>
          </p:cNvSpPr>
          <p:nvPr/>
        </p:nvSpPr>
        <p:spPr bwMode="auto">
          <a:xfrm>
            <a:off x="137160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4" name="Group 53">
            <a:extLst>
              <a:ext uri="{FF2B5EF4-FFF2-40B4-BE49-F238E27FC236}">
                <a16:creationId xmlns:a16="http://schemas.microsoft.com/office/drawing/2014/main" id="{EA855906-B3B3-673C-2B03-2A4B3B4CE680}"/>
              </a:ext>
            </a:extLst>
          </p:cNvPr>
          <p:cNvGrpSpPr/>
          <p:nvPr/>
        </p:nvGrpSpPr>
        <p:grpSpPr>
          <a:xfrm>
            <a:off x="13716000" y="19926299"/>
            <a:ext cx="11428412" cy="1520825"/>
            <a:chOff x="1371600" y="6524625"/>
            <a:chExt cx="11428412" cy="1520825"/>
          </a:xfrm>
        </p:grpSpPr>
        <p:sp>
          <p:nvSpPr>
            <p:cNvPr id="55" name="Rectangle 54">
              <a:extLst>
                <a:ext uri="{FF2B5EF4-FFF2-40B4-BE49-F238E27FC236}">
                  <a16:creationId xmlns:a16="http://schemas.microsoft.com/office/drawing/2014/main" id="{185A6066-B9F8-07AE-62F1-64548B27941C}"/>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56" name="Rectangle 75">
              <a:extLst>
                <a:ext uri="{FF2B5EF4-FFF2-40B4-BE49-F238E27FC236}">
                  <a16:creationId xmlns:a16="http://schemas.microsoft.com/office/drawing/2014/main" id="{B61F5099-1857-063B-735F-AB1CDD453934}"/>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57" name="Rectangle 90">
            <a:extLst>
              <a:ext uri="{FF2B5EF4-FFF2-40B4-BE49-F238E27FC236}">
                <a16:creationId xmlns:a16="http://schemas.microsoft.com/office/drawing/2014/main" id="{EFBC187D-8FB7-3647-42BC-9D06D8BD341C}"/>
              </a:ext>
            </a:extLst>
          </p:cNvPr>
          <p:cNvSpPr>
            <a:spLocks noChangeArrowheads="1"/>
          </p:cNvSpPr>
          <p:nvPr/>
        </p:nvSpPr>
        <p:spPr bwMode="auto">
          <a:xfrm>
            <a:off x="260604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58" name="Group 57">
            <a:extLst>
              <a:ext uri="{FF2B5EF4-FFF2-40B4-BE49-F238E27FC236}">
                <a16:creationId xmlns:a16="http://schemas.microsoft.com/office/drawing/2014/main" id="{3ACD4243-6CB4-BE45-A245-3606F619BB52}"/>
              </a:ext>
            </a:extLst>
          </p:cNvPr>
          <p:cNvGrpSpPr/>
          <p:nvPr/>
        </p:nvGrpSpPr>
        <p:grpSpPr>
          <a:xfrm>
            <a:off x="26060400" y="19926299"/>
            <a:ext cx="11428412" cy="1520825"/>
            <a:chOff x="1371600" y="6524625"/>
            <a:chExt cx="11428412" cy="1520825"/>
          </a:xfrm>
        </p:grpSpPr>
        <p:sp>
          <p:nvSpPr>
            <p:cNvPr id="59" name="Rectangle 58">
              <a:extLst>
                <a:ext uri="{FF2B5EF4-FFF2-40B4-BE49-F238E27FC236}">
                  <a16:creationId xmlns:a16="http://schemas.microsoft.com/office/drawing/2014/main" id="{EEACE170-7F21-7F13-4C41-B22AAC2D2F33}"/>
                </a:ext>
              </a:extLst>
            </p:cNvPr>
            <p:cNvSpPr/>
            <p:nvPr/>
          </p:nvSpPr>
          <p:spPr bwMode="auto">
            <a:xfrm>
              <a:off x="1371600"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0" name="Rectangle 75">
              <a:extLst>
                <a:ext uri="{FF2B5EF4-FFF2-40B4-BE49-F238E27FC236}">
                  <a16:creationId xmlns:a16="http://schemas.microsoft.com/office/drawing/2014/main" id="{5625C72A-5CF4-5F24-0D36-50CBB10EBE41}"/>
                </a:ext>
              </a:extLst>
            </p:cNvPr>
            <p:cNvSpPr>
              <a:spLocks noChangeArrowheads="1"/>
            </p:cNvSpPr>
            <p:nvPr/>
          </p:nvSpPr>
          <p:spPr bwMode="auto">
            <a:xfrm>
              <a:off x="1981200" y="6788149"/>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
        <p:nvSpPr>
          <p:cNvPr id="61" name="Rectangle 90">
            <a:extLst>
              <a:ext uri="{FF2B5EF4-FFF2-40B4-BE49-F238E27FC236}">
                <a16:creationId xmlns:a16="http://schemas.microsoft.com/office/drawing/2014/main" id="{8D393ED4-4970-E520-38B5-73699BF1DDE0}"/>
              </a:ext>
            </a:extLst>
          </p:cNvPr>
          <p:cNvSpPr>
            <a:spLocks noChangeArrowheads="1"/>
          </p:cNvSpPr>
          <p:nvPr/>
        </p:nvSpPr>
        <p:spPr bwMode="auto">
          <a:xfrm>
            <a:off x="38404800" y="21599524"/>
            <a:ext cx="11426825" cy="1261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grpSp>
        <p:nvGrpSpPr>
          <p:cNvPr id="62" name="Group 61">
            <a:extLst>
              <a:ext uri="{FF2B5EF4-FFF2-40B4-BE49-F238E27FC236}">
                <a16:creationId xmlns:a16="http://schemas.microsoft.com/office/drawing/2014/main" id="{9D5D7AC3-A6C5-E48A-3144-705B62238BEA}"/>
              </a:ext>
            </a:extLst>
          </p:cNvPr>
          <p:cNvGrpSpPr/>
          <p:nvPr/>
        </p:nvGrpSpPr>
        <p:grpSpPr>
          <a:xfrm>
            <a:off x="38404800" y="19926299"/>
            <a:ext cx="11428412" cy="1520825"/>
            <a:chOff x="1354275" y="6524625"/>
            <a:chExt cx="11428412" cy="1520825"/>
          </a:xfrm>
        </p:grpSpPr>
        <p:sp>
          <p:nvSpPr>
            <p:cNvPr id="63" name="Rectangle 62">
              <a:extLst>
                <a:ext uri="{FF2B5EF4-FFF2-40B4-BE49-F238E27FC236}">
                  <a16:creationId xmlns:a16="http://schemas.microsoft.com/office/drawing/2014/main" id="{61029BB9-CD04-675E-5A5A-0F5127121BEC}"/>
                </a:ext>
              </a:extLst>
            </p:cNvPr>
            <p:cNvSpPr/>
            <p:nvPr/>
          </p:nvSpPr>
          <p:spPr bwMode="auto">
            <a:xfrm>
              <a:off x="1354275" y="6524625"/>
              <a:ext cx="11428412" cy="1520825"/>
            </a:xfrm>
            <a:prstGeom prst="rect">
              <a:avLst/>
            </a:prstGeom>
            <a:solidFill>
              <a:srgbClr val="009A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068888" rtl="0" eaLnBrk="1" fontAlgn="base" latinLnBrk="0" hangingPunct="1">
                <a:lnSpc>
                  <a:spcPct val="100000"/>
                </a:lnSpc>
                <a:spcBef>
                  <a:spcPct val="0"/>
                </a:spcBef>
                <a:spcAft>
                  <a:spcPct val="0"/>
                </a:spcAft>
                <a:buClrTx/>
                <a:buSzTx/>
                <a:buFontTx/>
                <a:buNone/>
                <a:tabLst/>
              </a:pPr>
              <a:endParaRPr kumimoji="0" lang="en-US" sz="10000" b="0" i="0" u="none" strike="noStrike" cap="none" normalizeH="0" baseline="0">
                <a:ln>
                  <a:noFill/>
                </a:ln>
                <a:solidFill>
                  <a:schemeClr val="tx1"/>
                </a:solidFill>
                <a:effectLst/>
                <a:latin typeface="Arial" charset="0"/>
              </a:endParaRPr>
            </a:p>
          </p:txBody>
        </p:sp>
        <p:sp>
          <p:nvSpPr>
            <p:cNvPr id="64" name="Rectangle 63">
              <a:extLst>
                <a:ext uri="{FF2B5EF4-FFF2-40B4-BE49-F238E27FC236}">
                  <a16:creationId xmlns:a16="http://schemas.microsoft.com/office/drawing/2014/main" id="{28CCAE61-FFED-0165-94A7-D082E4EC6403}"/>
                </a:ext>
              </a:extLst>
            </p:cNvPr>
            <p:cNvSpPr>
              <a:spLocks noChangeArrowheads="1"/>
            </p:cNvSpPr>
            <p:nvPr/>
          </p:nvSpPr>
          <p:spPr bwMode="auto">
            <a:xfrm>
              <a:off x="1966923" y="6788458"/>
              <a:ext cx="108156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FFFFFF"/>
                  </a:solidFill>
                  <a:latin typeface="Helvetica" panose="020B0604020202020204" pitchFamily="34" charset="0"/>
                </a:rPr>
                <a:t>Section header (60 pt)</a:t>
              </a:r>
            </a:p>
          </p:txBody>
        </p:sp>
      </p:grpSp>
    </p:spTree>
    <p:extLst>
      <p:ext uri="{BB962C8B-B14F-4D97-AF65-F5344CB8AC3E}">
        <p14:creationId xmlns:p14="http://schemas.microsoft.com/office/powerpoint/2010/main" val="53965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0">
            <a:extLst>
              <a:ext uri="{FF2B5EF4-FFF2-40B4-BE49-F238E27FC236}">
                <a16:creationId xmlns:a16="http://schemas.microsoft.com/office/drawing/2014/main" id="{F6C3617B-7155-9911-0256-7AE55DB5F6FC}"/>
              </a:ext>
            </a:extLst>
          </p:cNvPr>
          <p:cNvSpPr>
            <a:spLocks noChangeArrowheads="1"/>
          </p:cNvSpPr>
          <p:nvPr/>
        </p:nvSpPr>
        <p:spPr bwMode="auto">
          <a:xfrm>
            <a:off x="1371600"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3" name="Rectangle 75">
            <a:extLst>
              <a:ext uri="{FF2B5EF4-FFF2-40B4-BE49-F238E27FC236}">
                <a16:creationId xmlns:a16="http://schemas.microsoft.com/office/drawing/2014/main" id="{161A6754-3B64-8B56-64CD-A065629B62F4}"/>
              </a:ext>
            </a:extLst>
          </p:cNvPr>
          <p:cNvSpPr>
            <a:spLocks noChangeArrowheads="1"/>
          </p:cNvSpPr>
          <p:nvPr/>
        </p:nvSpPr>
        <p:spPr bwMode="auto">
          <a:xfrm>
            <a:off x="1371600"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4" name="Rectangle 90">
            <a:extLst>
              <a:ext uri="{FF2B5EF4-FFF2-40B4-BE49-F238E27FC236}">
                <a16:creationId xmlns:a16="http://schemas.microsoft.com/office/drawing/2014/main" id="{0A888253-4F17-BD8A-9F81-BA77CA53B6D0}"/>
              </a:ext>
            </a:extLst>
          </p:cNvPr>
          <p:cNvSpPr>
            <a:spLocks noChangeArrowheads="1"/>
          </p:cNvSpPr>
          <p:nvPr/>
        </p:nvSpPr>
        <p:spPr bwMode="auto">
          <a:xfrm>
            <a:off x="13717058"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5" name="Rectangle 75">
            <a:extLst>
              <a:ext uri="{FF2B5EF4-FFF2-40B4-BE49-F238E27FC236}">
                <a16:creationId xmlns:a16="http://schemas.microsoft.com/office/drawing/2014/main" id="{5C72520E-D76F-B970-8562-585E4C1F83E9}"/>
              </a:ext>
            </a:extLst>
          </p:cNvPr>
          <p:cNvSpPr>
            <a:spLocks noChangeArrowheads="1"/>
          </p:cNvSpPr>
          <p:nvPr/>
        </p:nvSpPr>
        <p:spPr bwMode="auto">
          <a:xfrm>
            <a:off x="13717058"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6" name="Rectangle 90">
            <a:extLst>
              <a:ext uri="{FF2B5EF4-FFF2-40B4-BE49-F238E27FC236}">
                <a16:creationId xmlns:a16="http://schemas.microsoft.com/office/drawing/2014/main" id="{4F3835C0-3D66-13D1-E2A1-1963B01A3F08}"/>
              </a:ext>
            </a:extLst>
          </p:cNvPr>
          <p:cNvSpPr>
            <a:spLocks noChangeArrowheads="1"/>
          </p:cNvSpPr>
          <p:nvPr/>
        </p:nvSpPr>
        <p:spPr bwMode="auto">
          <a:xfrm>
            <a:off x="26062516"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7" name="Rectangle 75">
            <a:extLst>
              <a:ext uri="{FF2B5EF4-FFF2-40B4-BE49-F238E27FC236}">
                <a16:creationId xmlns:a16="http://schemas.microsoft.com/office/drawing/2014/main" id="{DE55F109-428E-29C2-0174-C0D1E79D127A}"/>
              </a:ext>
            </a:extLst>
          </p:cNvPr>
          <p:cNvSpPr>
            <a:spLocks noChangeArrowheads="1"/>
          </p:cNvSpPr>
          <p:nvPr/>
        </p:nvSpPr>
        <p:spPr bwMode="auto">
          <a:xfrm>
            <a:off x="26062516"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8" name="Rectangle 90">
            <a:extLst>
              <a:ext uri="{FF2B5EF4-FFF2-40B4-BE49-F238E27FC236}">
                <a16:creationId xmlns:a16="http://schemas.microsoft.com/office/drawing/2014/main" id="{67F676B1-E887-09B3-A494-80089F7FD08C}"/>
              </a:ext>
            </a:extLst>
          </p:cNvPr>
          <p:cNvSpPr>
            <a:spLocks noChangeArrowheads="1"/>
          </p:cNvSpPr>
          <p:nvPr/>
        </p:nvSpPr>
        <p:spPr bwMode="auto">
          <a:xfrm>
            <a:off x="38407975"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9" name="Rectangle 75">
            <a:extLst>
              <a:ext uri="{FF2B5EF4-FFF2-40B4-BE49-F238E27FC236}">
                <a16:creationId xmlns:a16="http://schemas.microsoft.com/office/drawing/2014/main" id="{C5F9F531-0755-744A-0787-F39715A9FE5D}"/>
              </a:ext>
            </a:extLst>
          </p:cNvPr>
          <p:cNvSpPr>
            <a:spLocks noChangeArrowheads="1"/>
          </p:cNvSpPr>
          <p:nvPr/>
        </p:nvSpPr>
        <p:spPr bwMode="auto">
          <a:xfrm>
            <a:off x="38407975"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2" name="Rectangle 90">
            <a:extLst>
              <a:ext uri="{FF2B5EF4-FFF2-40B4-BE49-F238E27FC236}">
                <a16:creationId xmlns:a16="http://schemas.microsoft.com/office/drawing/2014/main" id="{C45CF005-1979-E455-BC10-C8A83F4CB5FC}"/>
              </a:ext>
            </a:extLst>
          </p:cNvPr>
          <p:cNvSpPr>
            <a:spLocks noChangeArrowheads="1"/>
          </p:cNvSpPr>
          <p:nvPr/>
        </p:nvSpPr>
        <p:spPr bwMode="auto">
          <a:xfrm>
            <a:off x="1368425"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3" name="Rectangle 75">
            <a:extLst>
              <a:ext uri="{FF2B5EF4-FFF2-40B4-BE49-F238E27FC236}">
                <a16:creationId xmlns:a16="http://schemas.microsoft.com/office/drawing/2014/main" id="{18A22EB2-D7FA-F2C9-2170-7D800D380CED}"/>
              </a:ext>
            </a:extLst>
          </p:cNvPr>
          <p:cNvSpPr>
            <a:spLocks noChangeArrowheads="1"/>
          </p:cNvSpPr>
          <p:nvPr/>
        </p:nvSpPr>
        <p:spPr bwMode="auto">
          <a:xfrm>
            <a:off x="1368425"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4" name="Rectangle 90">
            <a:extLst>
              <a:ext uri="{FF2B5EF4-FFF2-40B4-BE49-F238E27FC236}">
                <a16:creationId xmlns:a16="http://schemas.microsoft.com/office/drawing/2014/main" id="{CC018D69-459E-3417-39E2-673859249EC6}"/>
              </a:ext>
            </a:extLst>
          </p:cNvPr>
          <p:cNvSpPr>
            <a:spLocks noChangeArrowheads="1"/>
          </p:cNvSpPr>
          <p:nvPr/>
        </p:nvSpPr>
        <p:spPr bwMode="auto">
          <a:xfrm>
            <a:off x="13713883"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5" name="Rectangle 75">
            <a:extLst>
              <a:ext uri="{FF2B5EF4-FFF2-40B4-BE49-F238E27FC236}">
                <a16:creationId xmlns:a16="http://schemas.microsoft.com/office/drawing/2014/main" id="{19FFC7B7-5FA4-09CA-3F74-6ADC3E7F5E1C}"/>
              </a:ext>
            </a:extLst>
          </p:cNvPr>
          <p:cNvSpPr>
            <a:spLocks noChangeArrowheads="1"/>
          </p:cNvSpPr>
          <p:nvPr/>
        </p:nvSpPr>
        <p:spPr bwMode="auto">
          <a:xfrm>
            <a:off x="13713883"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6" name="Rectangle 90">
            <a:extLst>
              <a:ext uri="{FF2B5EF4-FFF2-40B4-BE49-F238E27FC236}">
                <a16:creationId xmlns:a16="http://schemas.microsoft.com/office/drawing/2014/main" id="{A2BBA3DA-D6AA-7A63-140D-20A3782D76E2}"/>
              </a:ext>
            </a:extLst>
          </p:cNvPr>
          <p:cNvSpPr>
            <a:spLocks noChangeArrowheads="1"/>
          </p:cNvSpPr>
          <p:nvPr/>
        </p:nvSpPr>
        <p:spPr bwMode="auto">
          <a:xfrm>
            <a:off x="26059341"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7" name="Rectangle 75">
            <a:extLst>
              <a:ext uri="{FF2B5EF4-FFF2-40B4-BE49-F238E27FC236}">
                <a16:creationId xmlns:a16="http://schemas.microsoft.com/office/drawing/2014/main" id="{3CB46F92-6D43-25A4-F1BC-C1C404E6675A}"/>
              </a:ext>
            </a:extLst>
          </p:cNvPr>
          <p:cNvSpPr>
            <a:spLocks noChangeArrowheads="1"/>
          </p:cNvSpPr>
          <p:nvPr/>
        </p:nvSpPr>
        <p:spPr bwMode="auto">
          <a:xfrm>
            <a:off x="26059341"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8" name="Rectangle 90">
            <a:extLst>
              <a:ext uri="{FF2B5EF4-FFF2-40B4-BE49-F238E27FC236}">
                <a16:creationId xmlns:a16="http://schemas.microsoft.com/office/drawing/2014/main" id="{B49CE5E8-4B3F-F148-DC06-E1F10DBB7D94}"/>
              </a:ext>
            </a:extLst>
          </p:cNvPr>
          <p:cNvSpPr>
            <a:spLocks noChangeArrowheads="1"/>
          </p:cNvSpPr>
          <p:nvPr/>
        </p:nvSpPr>
        <p:spPr bwMode="auto">
          <a:xfrm>
            <a:off x="38404800"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9" name="Rectangle 75">
            <a:extLst>
              <a:ext uri="{FF2B5EF4-FFF2-40B4-BE49-F238E27FC236}">
                <a16:creationId xmlns:a16="http://schemas.microsoft.com/office/drawing/2014/main" id="{495E7780-8731-CB99-CC60-4935E71788DF}"/>
              </a:ext>
            </a:extLst>
          </p:cNvPr>
          <p:cNvSpPr>
            <a:spLocks noChangeArrowheads="1"/>
          </p:cNvSpPr>
          <p:nvPr/>
        </p:nvSpPr>
        <p:spPr bwMode="auto">
          <a:xfrm>
            <a:off x="38404800"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22" name="Rectangle 74">
            <a:extLst>
              <a:ext uri="{FF2B5EF4-FFF2-40B4-BE49-F238E27FC236}">
                <a16:creationId xmlns:a16="http://schemas.microsoft.com/office/drawing/2014/main" id="{D974DD37-5559-0726-E616-CD1425AA1060}"/>
              </a:ext>
            </a:extLst>
          </p:cNvPr>
          <p:cNvSpPr>
            <a:spLocks noChangeArrowheads="1"/>
          </p:cNvSpPr>
          <p:nvPr/>
        </p:nvSpPr>
        <p:spPr bwMode="auto">
          <a:xfrm>
            <a:off x="1371600" y="990600"/>
            <a:ext cx="41148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68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68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 Location: This can be the same size as the authors and does not need to be bold.</a:t>
            </a:r>
          </a:p>
        </p:txBody>
      </p:sp>
    </p:spTree>
    <p:extLst>
      <p:ext uri="{BB962C8B-B14F-4D97-AF65-F5344CB8AC3E}">
        <p14:creationId xmlns:p14="http://schemas.microsoft.com/office/powerpoint/2010/main" val="335088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37EBE112-1289-F11C-9748-711B00F3E944}"/>
              </a:ext>
            </a:extLst>
          </p:cNvPr>
          <p:cNvSpPr>
            <a:spLocks noChangeArrowheads="1"/>
          </p:cNvSpPr>
          <p:nvPr/>
        </p:nvSpPr>
        <p:spPr bwMode="auto">
          <a:xfrm>
            <a:off x="1371600" y="533400"/>
            <a:ext cx="4411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None/>
            </a:pPr>
            <a:r>
              <a:rPr lang="en-US" sz="10000" b="1" dirty="0">
                <a:solidFill>
                  <a:schemeClr val="bg1"/>
                </a:solidFill>
                <a:latin typeface="Helvetica "/>
              </a:rPr>
              <a:t>Poster Title: at least 72 point (this is 100 pt)</a:t>
            </a:r>
            <a:br>
              <a:rPr lang="en-US" altLang="en-US" sz="10000" b="1" dirty="0">
                <a:solidFill>
                  <a:schemeClr val="bg1"/>
                </a:solidFill>
                <a:latin typeface="Goudy Old Style" panose="02020502050305020303" pitchFamily="18" charset="0"/>
              </a:rPr>
            </a:br>
            <a:endParaRPr lang="en-US" altLang="en-US" sz="2000" b="1" dirty="0">
              <a:solidFill>
                <a:schemeClr val="bg1"/>
              </a:solidFill>
              <a:latin typeface="Goudy Old Style" panose="02020502050305020303" pitchFamily="18" charset="0"/>
            </a:endParaRPr>
          </a:p>
          <a:p>
            <a:pPr eaLnBrk="1" hangingPunct="1">
              <a:spcBef>
                <a:spcPct val="0"/>
              </a:spcBef>
              <a:buNone/>
            </a:pPr>
            <a:r>
              <a:rPr lang="en-US" sz="7200" b="1"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Authors: </a:t>
            </a: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Bold the main author. This should be smaller than the headline and larger than the body copy.</a:t>
            </a:r>
          </a:p>
          <a:p>
            <a:pPr eaLnBrk="1" hangingPunct="1">
              <a:spcBef>
                <a:spcPct val="0"/>
              </a:spcBef>
              <a:buNone/>
            </a:pPr>
            <a:r>
              <a:rPr lang="en-US" sz="7200" kern="100" dirty="0">
                <a:solidFill>
                  <a:schemeClr val="bg1"/>
                </a:solidFill>
                <a:effectLst/>
                <a:latin typeface="Helvetica" panose="020B0604020202020204" pitchFamily="34" charset="0"/>
                <a:ea typeface="Aptos" panose="020B0004020202020204" pitchFamily="34" charset="0"/>
                <a:cs typeface="Times New Roman" panose="02020603050405020304" pitchFamily="18" charset="0"/>
              </a:rPr>
              <a:t>Location: This can be the same size as the authors and does not need to be bold.</a:t>
            </a:r>
          </a:p>
        </p:txBody>
      </p:sp>
      <p:sp>
        <p:nvSpPr>
          <p:cNvPr id="3" name="Rectangle 90">
            <a:extLst>
              <a:ext uri="{FF2B5EF4-FFF2-40B4-BE49-F238E27FC236}">
                <a16:creationId xmlns:a16="http://schemas.microsoft.com/office/drawing/2014/main" id="{2DCA0756-B0AA-F5A4-25FA-F22E61F77AC3}"/>
              </a:ext>
            </a:extLst>
          </p:cNvPr>
          <p:cNvSpPr>
            <a:spLocks noChangeArrowheads="1"/>
          </p:cNvSpPr>
          <p:nvPr/>
        </p:nvSpPr>
        <p:spPr bwMode="auto">
          <a:xfrm>
            <a:off x="1371600"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4" name="Rectangle 75">
            <a:extLst>
              <a:ext uri="{FF2B5EF4-FFF2-40B4-BE49-F238E27FC236}">
                <a16:creationId xmlns:a16="http://schemas.microsoft.com/office/drawing/2014/main" id="{BBD3BEFC-8456-D246-BEC9-8550E3713DA5}"/>
              </a:ext>
            </a:extLst>
          </p:cNvPr>
          <p:cNvSpPr>
            <a:spLocks noChangeArrowheads="1"/>
          </p:cNvSpPr>
          <p:nvPr/>
        </p:nvSpPr>
        <p:spPr bwMode="auto">
          <a:xfrm>
            <a:off x="1371600"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5" name="Rectangle 90">
            <a:extLst>
              <a:ext uri="{FF2B5EF4-FFF2-40B4-BE49-F238E27FC236}">
                <a16:creationId xmlns:a16="http://schemas.microsoft.com/office/drawing/2014/main" id="{72B5EFE7-FD4C-DE4A-2DA6-52D2C34D4C61}"/>
              </a:ext>
            </a:extLst>
          </p:cNvPr>
          <p:cNvSpPr>
            <a:spLocks noChangeArrowheads="1"/>
          </p:cNvSpPr>
          <p:nvPr/>
        </p:nvSpPr>
        <p:spPr bwMode="auto">
          <a:xfrm>
            <a:off x="13717058"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6" name="Rectangle 75">
            <a:extLst>
              <a:ext uri="{FF2B5EF4-FFF2-40B4-BE49-F238E27FC236}">
                <a16:creationId xmlns:a16="http://schemas.microsoft.com/office/drawing/2014/main" id="{5E764581-AB91-155A-0011-E786A3945729}"/>
              </a:ext>
            </a:extLst>
          </p:cNvPr>
          <p:cNvSpPr>
            <a:spLocks noChangeArrowheads="1"/>
          </p:cNvSpPr>
          <p:nvPr/>
        </p:nvSpPr>
        <p:spPr bwMode="auto">
          <a:xfrm>
            <a:off x="13717058"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7" name="Rectangle 90">
            <a:extLst>
              <a:ext uri="{FF2B5EF4-FFF2-40B4-BE49-F238E27FC236}">
                <a16:creationId xmlns:a16="http://schemas.microsoft.com/office/drawing/2014/main" id="{C8DA7602-E2BD-768C-A449-2BBD200F1C74}"/>
              </a:ext>
            </a:extLst>
          </p:cNvPr>
          <p:cNvSpPr>
            <a:spLocks noChangeArrowheads="1"/>
          </p:cNvSpPr>
          <p:nvPr/>
        </p:nvSpPr>
        <p:spPr bwMode="auto">
          <a:xfrm>
            <a:off x="26062516"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8" name="Rectangle 75">
            <a:extLst>
              <a:ext uri="{FF2B5EF4-FFF2-40B4-BE49-F238E27FC236}">
                <a16:creationId xmlns:a16="http://schemas.microsoft.com/office/drawing/2014/main" id="{7A607218-CC1B-2330-FC93-1A6D387D8914}"/>
              </a:ext>
            </a:extLst>
          </p:cNvPr>
          <p:cNvSpPr>
            <a:spLocks noChangeArrowheads="1"/>
          </p:cNvSpPr>
          <p:nvPr/>
        </p:nvSpPr>
        <p:spPr bwMode="auto">
          <a:xfrm>
            <a:off x="26062516"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9" name="Rectangle 90">
            <a:extLst>
              <a:ext uri="{FF2B5EF4-FFF2-40B4-BE49-F238E27FC236}">
                <a16:creationId xmlns:a16="http://schemas.microsoft.com/office/drawing/2014/main" id="{FDC6794C-F730-16CD-DE4D-A3FBB0A964E4}"/>
              </a:ext>
            </a:extLst>
          </p:cNvPr>
          <p:cNvSpPr>
            <a:spLocks noChangeArrowheads="1"/>
          </p:cNvSpPr>
          <p:nvPr/>
        </p:nvSpPr>
        <p:spPr bwMode="auto">
          <a:xfrm>
            <a:off x="38407975" y="7391400"/>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0" name="Rectangle 75">
            <a:extLst>
              <a:ext uri="{FF2B5EF4-FFF2-40B4-BE49-F238E27FC236}">
                <a16:creationId xmlns:a16="http://schemas.microsoft.com/office/drawing/2014/main" id="{1723ABC9-DEC5-5033-CF25-897CDC340D5D}"/>
              </a:ext>
            </a:extLst>
          </p:cNvPr>
          <p:cNvSpPr>
            <a:spLocks noChangeArrowheads="1"/>
          </p:cNvSpPr>
          <p:nvPr/>
        </p:nvSpPr>
        <p:spPr bwMode="auto">
          <a:xfrm>
            <a:off x="38407975" y="6194425"/>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3" name="Rectangle 90">
            <a:extLst>
              <a:ext uri="{FF2B5EF4-FFF2-40B4-BE49-F238E27FC236}">
                <a16:creationId xmlns:a16="http://schemas.microsoft.com/office/drawing/2014/main" id="{3BE328D4-F9D9-2B62-404D-937D7B23FDE8}"/>
              </a:ext>
            </a:extLst>
          </p:cNvPr>
          <p:cNvSpPr>
            <a:spLocks noChangeArrowheads="1"/>
          </p:cNvSpPr>
          <p:nvPr/>
        </p:nvSpPr>
        <p:spPr bwMode="auto">
          <a:xfrm>
            <a:off x="1368425"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4" name="Rectangle 75">
            <a:extLst>
              <a:ext uri="{FF2B5EF4-FFF2-40B4-BE49-F238E27FC236}">
                <a16:creationId xmlns:a16="http://schemas.microsoft.com/office/drawing/2014/main" id="{067F1711-B4B8-7E72-1FDD-227BBFA809CF}"/>
              </a:ext>
            </a:extLst>
          </p:cNvPr>
          <p:cNvSpPr>
            <a:spLocks noChangeArrowheads="1"/>
          </p:cNvSpPr>
          <p:nvPr/>
        </p:nvSpPr>
        <p:spPr bwMode="auto">
          <a:xfrm>
            <a:off x="1368425"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5" name="Rectangle 90">
            <a:extLst>
              <a:ext uri="{FF2B5EF4-FFF2-40B4-BE49-F238E27FC236}">
                <a16:creationId xmlns:a16="http://schemas.microsoft.com/office/drawing/2014/main" id="{C682CFEB-EE7F-8162-2187-965B71861B9E}"/>
              </a:ext>
            </a:extLst>
          </p:cNvPr>
          <p:cNvSpPr>
            <a:spLocks noChangeArrowheads="1"/>
          </p:cNvSpPr>
          <p:nvPr/>
        </p:nvSpPr>
        <p:spPr bwMode="auto">
          <a:xfrm>
            <a:off x="13713883"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6" name="Rectangle 75">
            <a:extLst>
              <a:ext uri="{FF2B5EF4-FFF2-40B4-BE49-F238E27FC236}">
                <a16:creationId xmlns:a16="http://schemas.microsoft.com/office/drawing/2014/main" id="{25CF4548-9FDA-56D0-FA3C-A2650F5D4CD5}"/>
              </a:ext>
            </a:extLst>
          </p:cNvPr>
          <p:cNvSpPr>
            <a:spLocks noChangeArrowheads="1"/>
          </p:cNvSpPr>
          <p:nvPr/>
        </p:nvSpPr>
        <p:spPr bwMode="auto">
          <a:xfrm>
            <a:off x="13713883"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7" name="Rectangle 90">
            <a:extLst>
              <a:ext uri="{FF2B5EF4-FFF2-40B4-BE49-F238E27FC236}">
                <a16:creationId xmlns:a16="http://schemas.microsoft.com/office/drawing/2014/main" id="{F7D9686A-779C-21BF-C9F7-B72B0A50ADCD}"/>
              </a:ext>
            </a:extLst>
          </p:cNvPr>
          <p:cNvSpPr>
            <a:spLocks noChangeArrowheads="1"/>
          </p:cNvSpPr>
          <p:nvPr/>
        </p:nvSpPr>
        <p:spPr bwMode="auto">
          <a:xfrm>
            <a:off x="26059341"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18" name="Rectangle 75">
            <a:extLst>
              <a:ext uri="{FF2B5EF4-FFF2-40B4-BE49-F238E27FC236}">
                <a16:creationId xmlns:a16="http://schemas.microsoft.com/office/drawing/2014/main" id="{66176ED0-4993-57E6-281D-93E588CB689D}"/>
              </a:ext>
            </a:extLst>
          </p:cNvPr>
          <p:cNvSpPr>
            <a:spLocks noChangeArrowheads="1"/>
          </p:cNvSpPr>
          <p:nvPr/>
        </p:nvSpPr>
        <p:spPr bwMode="auto">
          <a:xfrm>
            <a:off x="26059341"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
        <p:nvSpPr>
          <p:cNvPr id="19" name="Rectangle 90">
            <a:extLst>
              <a:ext uri="{FF2B5EF4-FFF2-40B4-BE49-F238E27FC236}">
                <a16:creationId xmlns:a16="http://schemas.microsoft.com/office/drawing/2014/main" id="{6BEA86EF-A82F-6BD1-9651-ACEE8A24B0D1}"/>
              </a:ext>
            </a:extLst>
          </p:cNvPr>
          <p:cNvSpPr>
            <a:spLocks noChangeArrowheads="1"/>
          </p:cNvSpPr>
          <p:nvPr/>
        </p:nvSpPr>
        <p:spPr bwMode="auto">
          <a:xfrm>
            <a:off x="38404800" y="19967575"/>
            <a:ext cx="11426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5121275" eaLnBrk="0" hangingPunct="0">
              <a:spcBef>
                <a:spcPct val="20000"/>
              </a:spcBef>
              <a:buChar char="•"/>
              <a:defRPr sz="3300">
                <a:solidFill>
                  <a:schemeClr val="tx1"/>
                </a:solidFill>
                <a:latin typeface="CG Omega" panose="020B0502050508020304" pitchFamily="34" charset="0"/>
              </a:defRPr>
            </a:lvl1pPr>
            <a:lvl2pPr marL="742950" indent="-285750" defTabSz="5121275" eaLnBrk="0" hangingPunct="0">
              <a:spcBef>
                <a:spcPct val="20000"/>
              </a:spcBef>
              <a:buChar char="–"/>
              <a:defRPr sz="3300">
                <a:solidFill>
                  <a:schemeClr val="tx1"/>
                </a:solidFill>
                <a:latin typeface="CG Omega" panose="020B0502050508020304" pitchFamily="34" charset="0"/>
              </a:defRPr>
            </a:lvl2pPr>
            <a:lvl3pPr marL="1143000" indent="-228600" defTabSz="5121275" eaLnBrk="0" hangingPunct="0">
              <a:spcBef>
                <a:spcPct val="20000"/>
              </a:spcBef>
              <a:buChar char="•"/>
              <a:defRPr sz="3300">
                <a:solidFill>
                  <a:schemeClr val="tx1"/>
                </a:solidFill>
                <a:latin typeface="CG Omega" panose="020B0502050508020304" pitchFamily="34" charset="0"/>
              </a:defRPr>
            </a:lvl3pPr>
            <a:lvl4pPr marL="1600200" indent="-228600" defTabSz="5121275" eaLnBrk="0" hangingPunct="0">
              <a:spcBef>
                <a:spcPct val="20000"/>
              </a:spcBef>
              <a:buChar char="–"/>
              <a:defRPr sz="3300">
                <a:solidFill>
                  <a:schemeClr val="tx1"/>
                </a:solidFill>
                <a:latin typeface="CG Omega" panose="020B0502050508020304" pitchFamily="34" charset="0"/>
              </a:defRPr>
            </a:lvl4pPr>
            <a:lvl5pPr marL="2057400" indent="-228600" defTabSz="5121275" eaLnBrk="0" hangingPunct="0">
              <a:spcBef>
                <a:spcPct val="20000"/>
              </a:spcBef>
              <a:buChar char="»"/>
              <a:defRPr sz="3300">
                <a:solidFill>
                  <a:schemeClr val="tx1"/>
                </a:solidFill>
                <a:latin typeface="CG Omega" panose="020B0502050508020304" pitchFamily="34" charset="0"/>
              </a:defRPr>
            </a:lvl5pPr>
            <a:lvl6pPr marL="25146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121275" eaLnBrk="0" fontAlgn="base" hangingPunct="0">
              <a:spcBef>
                <a:spcPct val="20000"/>
              </a:spcBef>
              <a:spcAft>
                <a:spcPct val="0"/>
              </a:spcAft>
              <a:buChar char="»"/>
              <a:defRPr sz="3300">
                <a:solidFill>
                  <a:schemeClr val="tx1"/>
                </a:solidFill>
                <a:latin typeface="CG Omega" panose="020B0502050508020304" pitchFamily="34" charset="0"/>
              </a:defRPr>
            </a:lvl9pPr>
          </a:lstStyle>
          <a:p>
            <a:pPr marL="0" indent="0" eaLnBrk="1" hangingPunct="1">
              <a:lnSpc>
                <a:spcPct val="110000"/>
              </a:lnSpc>
              <a:spcBef>
                <a:spcPts val="0"/>
              </a:spcBef>
              <a:spcAft>
                <a:spcPts val="1000"/>
              </a:spcAft>
              <a:buNone/>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a:p>
            <a:pPr eaLnBrk="1" hangingPunct="1">
              <a:lnSpc>
                <a:spcPct val="110000"/>
              </a:lnSpc>
              <a:spcBef>
                <a:spcPts val="0"/>
              </a:spcBef>
              <a:spcAft>
                <a:spcPts val="1000"/>
              </a:spcAft>
            </a:pPr>
            <a:r>
              <a:rPr lang="en-US" altLang="en-US" dirty="0">
                <a:solidFill>
                  <a:srgbClr val="000000"/>
                </a:solidFill>
                <a:latin typeface="Helvetica" panose="020B0604020202020204" pitchFamily="34" charset="0"/>
              </a:rPr>
              <a:t>Sample Text (33pt)</a:t>
            </a:r>
          </a:p>
        </p:txBody>
      </p:sp>
      <p:sp>
        <p:nvSpPr>
          <p:cNvPr id="20" name="Rectangle 75">
            <a:extLst>
              <a:ext uri="{FF2B5EF4-FFF2-40B4-BE49-F238E27FC236}">
                <a16:creationId xmlns:a16="http://schemas.microsoft.com/office/drawing/2014/main" id="{10FC9675-E092-C656-7C0E-C6DC407D0AC0}"/>
              </a:ext>
            </a:extLst>
          </p:cNvPr>
          <p:cNvSpPr>
            <a:spLocks noChangeArrowheads="1"/>
          </p:cNvSpPr>
          <p:nvPr/>
        </p:nvSpPr>
        <p:spPr bwMode="auto">
          <a:xfrm>
            <a:off x="38404800" y="18770600"/>
            <a:ext cx="11430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
          <a:lstStyle>
            <a:lvl1pPr defTabSz="5068888" eaLnBrk="0" hangingPunct="0">
              <a:spcBef>
                <a:spcPct val="20000"/>
              </a:spcBef>
              <a:buChar char="•"/>
              <a:defRPr sz="3300">
                <a:solidFill>
                  <a:schemeClr val="tx1"/>
                </a:solidFill>
                <a:latin typeface="CG Omega" panose="020B0502050508020304" pitchFamily="34" charset="0"/>
              </a:defRPr>
            </a:lvl1pPr>
            <a:lvl2pPr marL="742950" indent="-285750" defTabSz="5068888" eaLnBrk="0" hangingPunct="0">
              <a:spcBef>
                <a:spcPct val="20000"/>
              </a:spcBef>
              <a:buChar char="–"/>
              <a:defRPr sz="3300">
                <a:solidFill>
                  <a:schemeClr val="tx1"/>
                </a:solidFill>
                <a:latin typeface="CG Omega" panose="020B0502050508020304" pitchFamily="34" charset="0"/>
              </a:defRPr>
            </a:lvl2pPr>
            <a:lvl3pPr marL="1143000" indent="-228600" defTabSz="5068888" eaLnBrk="0" hangingPunct="0">
              <a:spcBef>
                <a:spcPct val="20000"/>
              </a:spcBef>
              <a:buChar char="•"/>
              <a:defRPr sz="3300">
                <a:solidFill>
                  <a:schemeClr val="tx1"/>
                </a:solidFill>
                <a:latin typeface="CG Omega" panose="020B0502050508020304" pitchFamily="34" charset="0"/>
              </a:defRPr>
            </a:lvl3pPr>
            <a:lvl4pPr marL="1600200" indent="-228600" defTabSz="5068888" eaLnBrk="0" hangingPunct="0">
              <a:spcBef>
                <a:spcPct val="20000"/>
              </a:spcBef>
              <a:buChar char="–"/>
              <a:defRPr sz="3300">
                <a:solidFill>
                  <a:schemeClr val="tx1"/>
                </a:solidFill>
                <a:latin typeface="CG Omega" panose="020B0502050508020304" pitchFamily="34" charset="0"/>
              </a:defRPr>
            </a:lvl4pPr>
            <a:lvl5pPr marL="2057400" indent="-228600" defTabSz="5068888" eaLnBrk="0" hangingPunct="0">
              <a:spcBef>
                <a:spcPct val="20000"/>
              </a:spcBef>
              <a:buChar char="»"/>
              <a:defRPr sz="3300">
                <a:solidFill>
                  <a:schemeClr val="tx1"/>
                </a:solidFill>
                <a:latin typeface="CG Omega" panose="020B0502050508020304" pitchFamily="34" charset="0"/>
              </a:defRPr>
            </a:lvl5pPr>
            <a:lvl6pPr marL="25146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6pPr>
            <a:lvl7pPr marL="29718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7pPr>
            <a:lvl8pPr marL="34290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8pPr>
            <a:lvl9pPr marL="3886200" indent="-228600" defTabSz="5068888" eaLnBrk="0" fontAlgn="base" hangingPunct="0">
              <a:spcBef>
                <a:spcPct val="20000"/>
              </a:spcBef>
              <a:spcAft>
                <a:spcPct val="0"/>
              </a:spcAft>
              <a:buChar char="»"/>
              <a:defRPr sz="3300">
                <a:solidFill>
                  <a:schemeClr val="tx1"/>
                </a:solidFill>
                <a:latin typeface="CG Omega" panose="020B0502050508020304" pitchFamily="34" charset="0"/>
              </a:defRPr>
            </a:lvl9pPr>
          </a:lstStyle>
          <a:p>
            <a:pPr eaLnBrk="1" hangingPunct="1">
              <a:spcBef>
                <a:spcPct val="0"/>
              </a:spcBef>
              <a:buFontTx/>
              <a:buNone/>
            </a:pPr>
            <a:r>
              <a:rPr lang="en-US" altLang="en-US" sz="6000" b="1" dirty="0">
                <a:solidFill>
                  <a:srgbClr val="009A44"/>
                </a:solidFill>
                <a:latin typeface="Helvetica" panose="020B0604020202020204" pitchFamily="34" charset="0"/>
              </a:rPr>
              <a:t>Section header (60 pt)</a:t>
            </a:r>
          </a:p>
        </p:txBody>
      </p:sp>
    </p:spTree>
    <p:extLst>
      <p:ext uri="{BB962C8B-B14F-4D97-AF65-F5344CB8AC3E}">
        <p14:creationId xmlns:p14="http://schemas.microsoft.com/office/powerpoint/2010/main" val="54453337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oudy Old Style"/>
        <a:ea typeface=""/>
        <a:cs typeface=""/>
      </a:majorFont>
      <a:minorFont>
        <a:latin typeface="CG Omeg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068888" rtl="0" eaLnBrk="1" fontAlgn="base" latinLnBrk="0" hangingPunct="1">
          <a:lnSpc>
            <a:spcPct val="100000"/>
          </a:lnSpc>
          <a:spcBef>
            <a:spcPct val="0"/>
          </a:spcBef>
          <a:spcAft>
            <a:spcPct val="0"/>
          </a:spcAft>
          <a:buClrTx/>
          <a:buSzTx/>
          <a:buFontTx/>
          <a:buNone/>
          <a:tabLst/>
          <a:defRPr kumimoji="0" lang="en-US" sz="10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4737</TotalTime>
  <Words>5744</Words>
  <Application>Microsoft Office PowerPoint</Application>
  <PresentationFormat>Custom</PresentationFormat>
  <Paragraphs>748</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Goudy Old Style</vt:lpstr>
      <vt:lpstr>Helvetica</vt:lpstr>
      <vt:lpstr>Helvetica </vt:lpstr>
      <vt:lpstr>Oswald</vt:lpstr>
      <vt:lpstr>Default Design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UND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Lee</dc:creator>
  <cp:lastModifiedBy>Stutrud, Laura</cp:lastModifiedBy>
  <cp:revision>76</cp:revision>
  <dcterms:created xsi:type="dcterms:W3CDTF">2006-09-08T15:21:56Z</dcterms:created>
  <dcterms:modified xsi:type="dcterms:W3CDTF">2025-07-14T21:04:57Z</dcterms:modified>
</cp:coreProperties>
</file>