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7" r:id="rId3"/>
    <p:sldId id="260" r:id="rId4"/>
    <p:sldId id="261" r:id="rId5"/>
  </p:sldIdLst>
  <p:sldSz cx="32918400" cy="18745200"/>
  <p:notesSz cx="9359900" cy="14859000"/>
  <p:defaultTextStyle>
    <a:defPPr>
      <a:defRPr lang="en-US"/>
    </a:defPPr>
    <a:lvl1pPr algn="l" rtl="0" fontAlgn="base">
      <a:spcBef>
        <a:spcPct val="0"/>
      </a:spcBef>
      <a:spcAft>
        <a:spcPct val="0"/>
      </a:spcAft>
      <a:defRPr sz="58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58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58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58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5800" kern="1200">
        <a:solidFill>
          <a:schemeClr val="tx1"/>
        </a:solidFill>
        <a:latin typeface="Arial" panose="020B0604020202020204" pitchFamily="34" charset="0"/>
        <a:ea typeface="+mn-ea"/>
        <a:cs typeface="+mn-cs"/>
      </a:defRPr>
    </a:lvl5pPr>
    <a:lvl6pPr marL="2286000" algn="l" defTabSz="914400" rtl="0" eaLnBrk="1" latinLnBrk="0" hangingPunct="1">
      <a:defRPr sz="5800" kern="1200">
        <a:solidFill>
          <a:schemeClr val="tx1"/>
        </a:solidFill>
        <a:latin typeface="Arial" panose="020B0604020202020204" pitchFamily="34" charset="0"/>
        <a:ea typeface="+mn-ea"/>
        <a:cs typeface="+mn-cs"/>
      </a:defRPr>
    </a:lvl6pPr>
    <a:lvl7pPr marL="2743200" algn="l" defTabSz="914400" rtl="0" eaLnBrk="1" latinLnBrk="0" hangingPunct="1">
      <a:defRPr sz="5800" kern="1200">
        <a:solidFill>
          <a:schemeClr val="tx1"/>
        </a:solidFill>
        <a:latin typeface="Arial" panose="020B0604020202020204" pitchFamily="34" charset="0"/>
        <a:ea typeface="+mn-ea"/>
        <a:cs typeface="+mn-cs"/>
      </a:defRPr>
    </a:lvl7pPr>
    <a:lvl8pPr marL="3200400" algn="l" defTabSz="914400" rtl="0" eaLnBrk="1" latinLnBrk="0" hangingPunct="1">
      <a:defRPr sz="5800" kern="1200">
        <a:solidFill>
          <a:schemeClr val="tx1"/>
        </a:solidFill>
        <a:latin typeface="Arial" panose="020B0604020202020204" pitchFamily="34" charset="0"/>
        <a:ea typeface="+mn-ea"/>
        <a:cs typeface="+mn-cs"/>
      </a:defRPr>
    </a:lvl8pPr>
    <a:lvl9pPr marL="3657600" algn="l" defTabSz="914400" rtl="0" eaLnBrk="1" latinLnBrk="0" hangingPunct="1">
      <a:defRPr sz="58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5904">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A44"/>
    <a:srgbClr val="F3EDE9"/>
    <a:srgbClr val="EFE7E1"/>
    <a:srgbClr val="F6F1EE"/>
    <a:srgbClr val="E9DFD7"/>
    <a:srgbClr val="E0D2C6"/>
    <a:srgbClr val="A3C6CD"/>
    <a:srgbClr val="006600"/>
    <a:srgbClr val="E9FFE9"/>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70" autoAdjust="0"/>
  </p:normalViewPr>
  <p:slideViewPr>
    <p:cSldViewPr>
      <p:cViewPr varScale="1">
        <p:scale>
          <a:sx n="39" d="100"/>
          <a:sy n="39" d="100"/>
        </p:scale>
        <p:origin x="619" y="82"/>
      </p:cViewPr>
      <p:guideLst>
        <p:guide orient="horz" pos="5904"/>
        <p:guide pos="1036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hPercent val="74"/>
      <c:rotY val="20"/>
      <c:depthPercent val="100"/>
      <c:rAngAx val="1"/>
    </c:view3D>
    <c:floor>
      <c:thickness val="0"/>
      <c:spPr>
        <a:solidFill>
          <a:srgbClr val="C0C0C0"/>
        </a:solidFill>
        <a:ln w="3175">
          <a:solidFill>
            <a:schemeClr val="tx1"/>
          </a:solidFill>
          <a:prstDash val="solid"/>
        </a:ln>
      </c:spPr>
    </c:floor>
    <c:sideWall>
      <c:thickness val="0"/>
      <c:spPr>
        <a:noFill/>
        <a:ln w="12700">
          <a:solidFill>
            <a:schemeClr val="tx1"/>
          </a:solidFill>
          <a:prstDash val="solid"/>
        </a:ln>
      </c:spPr>
    </c:sideWall>
    <c:backWall>
      <c:thickness val="0"/>
      <c:spPr>
        <a:noFill/>
        <a:ln w="12700">
          <a:solidFill>
            <a:schemeClr val="tx1"/>
          </a:solidFill>
          <a:prstDash val="solid"/>
        </a:ln>
      </c:spPr>
    </c:backWall>
    <c:plotArea>
      <c:layout>
        <c:manualLayout>
          <c:layoutTarget val="inner"/>
          <c:xMode val="edge"/>
          <c:yMode val="edge"/>
          <c:x val="4.9253731343283584E-2"/>
          <c:y val="2.1505376344086023E-2"/>
          <c:w val="0.85671641791044773"/>
          <c:h val="0.90752688172043006"/>
        </c:manualLayout>
      </c:layout>
      <c:bar3DChart>
        <c:barDir val="col"/>
        <c:grouping val="clustered"/>
        <c:varyColors val="0"/>
        <c:ser>
          <c:idx val="0"/>
          <c:order val="0"/>
          <c:tx>
            <c:strRef>
              <c:f>Sheet1!$A$2</c:f>
              <c:strCache>
                <c:ptCount val="1"/>
                <c:pt idx="0">
                  <c:v>East</c:v>
                </c:pt>
              </c:strCache>
            </c:strRef>
          </c:tx>
          <c:spPr>
            <a:solidFill>
              <a:srgbClr val="A3C6CD"/>
            </a:solidFill>
            <a:ln w="24139">
              <a:solidFill>
                <a:schemeClr val="tx1"/>
              </a:solidFill>
              <a:prstDash val="solid"/>
            </a:ln>
          </c:spPr>
          <c:invertIfNegative val="0"/>
          <c:cat>
            <c:strRef>
              <c:f>Sheet1!$B$1:$E$1</c:f>
              <c:strCache>
                <c:ptCount val="4"/>
                <c:pt idx="0">
                  <c:v>1st Qtr</c:v>
                </c:pt>
                <c:pt idx="1">
                  <c:v>2nd Qtr</c:v>
                </c:pt>
                <c:pt idx="2">
                  <c:v>3rd Qtr</c:v>
                </c:pt>
                <c:pt idx="3">
                  <c:v>4th Qtr</c:v>
                </c:pt>
              </c:strCache>
            </c:strRef>
          </c:cat>
          <c:val>
            <c:numRef>
              <c:f>Sheet1!$B$2:$E$2</c:f>
              <c:numCache>
                <c:formatCode>General</c:formatCode>
                <c:ptCount val="4"/>
                <c:pt idx="0">
                  <c:v>20.399999999999999</c:v>
                </c:pt>
                <c:pt idx="1">
                  <c:v>27.4</c:v>
                </c:pt>
                <c:pt idx="2">
                  <c:v>90</c:v>
                </c:pt>
                <c:pt idx="3">
                  <c:v>20.399999999999999</c:v>
                </c:pt>
              </c:numCache>
            </c:numRef>
          </c:val>
          <c:extLst>
            <c:ext xmlns:c16="http://schemas.microsoft.com/office/drawing/2014/chart" uri="{C3380CC4-5D6E-409C-BE32-E72D297353CC}">
              <c16:uniqueId val="{00000000-1D91-48D7-8FD1-7E5D173BAB28}"/>
            </c:ext>
          </c:extLst>
        </c:ser>
        <c:ser>
          <c:idx val="1"/>
          <c:order val="1"/>
          <c:tx>
            <c:strRef>
              <c:f>Sheet1!$A$3</c:f>
              <c:strCache>
                <c:ptCount val="1"/>
                <c:pt idx="0">
                  <c:v>West</c:v>
                </c:pt>
              </c:strCache>
            </c:strRef>
          </c:tx>
          <c:spPr>
            <a:solidFill>
              <a:srgbClr val="E0D2C6"/>
            </a:solidFill>
            <a:ln w="24139">
              <a:solidFill>
                <a:schemeClr val="tx1"/>
              </a:solidFill>
              <a:prstDash val="solid"/>
            </a:ln>
          </c:spPr>
          <c:invertIfNegative val="0"/>
          <c:cat>
            <c:strRef>
              <c:f>Sheet1!$B$1:$E$1</c:f>
              <c:strCache>
                <c:ptCount val="4"/>
                <c:pt idx="0">
                  <c:v>1st Qtr</c:v>
                </c:pt>
                <c:pt idx="1">
                  <c:v>2nd Qtr</c:v>
                </c:pt>
                <c:pt idx="2">
                  <c:v>3rd Qtr</c:v>
                </c:pt>
                <c:pt idx="3">
                  <c:v>4th Qtr</c:v>
                </c:pt>
              </c:strCache>
            </c:strRef>
          </c:cat>
          <c:val>
            <c:numRef>
              <c:f>Sheet1!$B$3:$E$3</c:f>
              <c:numCache>
                <c:formatCode>General</c:formatCode>
                <c:ptCount val="4"/>
                <c:pt idx="0">
                  <c:v>30.6</c:v>
                </c:pt>
                <c:pt idx="1">
                  <c:v>38.6</c:v>
                </c:pt>
                <c:pt idx="2">
                  <c:v>34.6</c:v>
                </c:pt>
                <c:pt idx="3">
                  <c:v>31.6</c:v>
                </c:pt>
              </c:numCache>
            </c:numRef>
          </c:val>
          <c:extLst>
            <c:ext xmlns:c16="http://schemas.microsoft.com/office/drawing/2014/chart" uri="{C3380CC4-5D6E-409C-BE32-E72D297353CC}">
              <c16:uniqueId val="{00000001-1D91-48D7-8FD1-7E5D173BAB28}"/>
            </c:ext>
          </c:extLst>
        </c:ser>
        <c:ser>
          <c:idx val="2"/>
          <c:order val="2"/>
          <c:tx>
            <c:strRef>
              <c:f>Sheet1!$A$4</c:f>
              <c:strCache>
                <c:ptCount val="1"/>
                <c:pt idx="0">
                  <c:v>North</c:v>
                </c:pt>
              </c:strCache>
            </c:strRef>
          </c:tx>
          <c:spPr>
            <a:solidFill>
              <a:srgbClr val="009A44"/>
            </a:solidFill>
            <a:ln w="24139">
              <a:solidFill>
                <a:schemeClr val="tx1"/>
              </a:solidFill>
              <a:prstDash val="solid"/>
            </a:ln>
          </c:spPr>
          <c:invertIfNegative val="0"/>
          <c:cat>
            <c:strRef>
              <c:f>Sheet1!$B$1:$E$1</c:f>
              <c:strCache>
                <c:ptCount val="4"/>
                <c:pt idx="0">
                  <c:v>1st Qtr</c:v>
                </c:pt>
                <c:pt idx="1">
                  <c:v>2nd Qtr</c:v>
                </c:pt>
                <c:pt idx="2">
                  <c:v>3rd Qtr</c:v>
                </c:pt>
                <c:pt idx="3">
                  <c:v>4th Qtr</c:v>
                </c:pt>
              </c:strCache>
            </c:strRef>
          </c:cat>
          <c:val>
            <c:numRef>
              <c:f>Sheet1!$B$4:$E$4</c:f>
              <c:numCache>
                <c:formatCode>General</c:formatCode>
                <c:ptCount val="4"/>
                <c:pt idx="0">
                  <c:v>45.9</c:v>
                </c:pt>
                <c:pt idx="1">
                  <c:v>46.9</c:v>
                </c:pt>
                <c:pt idx="2">
                  <c:v>45</c:v>
                </c:pt>
                <c:pt idx="3">
                  <c:v>43.9</c:v>
                </c:pt>
              </c:numCache>
            </c:numRef>
          </c:val>
          <c:extLst>
            <c:ext xmlns:c16="http://schemas.microsoft.com/office/drawing/2014/chart" uri="{C3380CC4-5D6E-409C-BE32-E72D297353CC}">
              <c16:uniqueId val="{00000002-1D91-48D7-8FD1-7E5D173BAB28}"/>
            </c:ext>
          </c:extLst>
        </c:ser>
        <c:dLbls>
          <c:showLegendKey val="0"/>
          <c:showVal val="0"/>
          <c:showCatName val="0"/>
          <c:showSerName val="0"/>
          <c:showPercent val="0"/>
          <c:showBubbleSize val="0"/>
        </c:dLbls>
        <c:gapWidth val="150"/>
        <c:gapDepth val="0"/>
        <c:shape val="box"/>
        <c:axId val="324168960"/>
        <c:axId val="324169520"/>
        <c:axId val="0"/>
      </c:bar3DChart>
      <c:catAx>
        <c:axId val="324168960"/>
        <c:scaling>
          <c:orientation val="minMax"/>
        </c:scaling>
        <c:delete val="0"/>
        <c:axPos val="b"/>
        <c:numFmt formatCode="General" sourceLinked="1"/>
        <c:majorTickMark val="out"/>
        <c:minorTickMark val="none"/>
        <c:tickLblPos val="low"/>
        <c:spPr>
          <a:ln w="6035">
            <a:solidFill>
              <a:schemeClr val="tx1"/>
            </a:solidFill>
            <a:prstDash val="solid"/>
          </a:ln>
        </c:spPr>
        <c:txPr>
          <a:bodyPr rot="0" vert="horz"/>
          <a:lstStyle/>
          <a:p>
            <a:pPr>
              <a:defRPr sz="1000" b="1" i="0" u="none" strike="noStrike" baseline="0">
                <a:solidFill>
                  <a:schemeClr val="tx1"/>
                </a:solidFill>
                <a:latin typeface="Helvetica" panose="020B0604020202020204" pitchFamily="34" charset="0"/>
                <a:ea typeface="Arial"/>
                <a:cs typeface="Arial"/>
              </a:defRPr>
            </a:pPr>
            <a:endParaRPr lang="en-US"/>
          </a:p>
        </c:txPr>
        <c:crossAx val="324169520"/>
        <c:crosses val="autoZero"/>
        <c:auto val="1"/>
        <c:lblAlgn val="ctr"/>
        <c:lblOffset val="100"/>
        <c:tickLblSkip val="1"/>
        <c:tickMarkSkip val="1"/>
        <c:noMultiLvlLbl val="0"/>
      </c:catAx>
      <c:valAx>
        <c:axId val="324169520"/>
        <c:scaling>
          <c:orientation val="minMax"/>
        </c:scaling>
        <c:delete val="0"/>
        <c:axPos val="l"/>
        <c:majorGridlines>
          <c:spPr>
            <a:ln w="6035">
              <a:solidFill>
                <a:schemeClr val="tx1"/>
              </a:solidFill>
              <a:prstDash val="solid"/>
            </a:ln>
          </c:spPr>
        </c:majorGridlines>
        <c:numFmt formatCode="General" sourceLinked="1"/>
        <c:majorTickMark val="out"/>
        <c:minorTickMark val="none"/>
        <c:tickLblPos val="nextTo"/>
        <c:spPr>
          <a:ln w="6035">
            <a:solidFill>
              <a:schemeClr val="tx1"/>
            </a:solidFill>
            <a:prstDash val="solid"/>
          </a:ln>
        </c:spPr>
        <c:txPr>
          <a:bodyPr rot="0" vert="horz"/>
          <a:lstStyle/>
          <a:p>
            <a:pPr>
              <a:defRPr sz="1000" b="1" i="0" u="none" strike="noStrike" baseline="0">
                <a:solidFill>
                  <a:schemeClr val="tx1"/>
                </a:solidFill>
                <a:latin typeface="Helvetica" panose="020B0604020202020204" pitchFamily="34" charset="0"/>
                <a:ea typeface="Arial"/>
                <a:cs typeface="Arial"/>
              </a:defRPr>
            </a:pPr>
            <a:endParaRPr lang="en-US"/>
          </a:p>
        </c:txPr>
        <c:crossAx val="324168960"/>
        <c:crosses val="autoZero"/>
        <c:crossBetween val="between"/>
      </c:valAx>
      <c:spPr>
        <a:noFill/>
        <a:ln w="48279">
          <a:noFill/>
        </a:ln>
      </c:spPr>
    </c:plotArea>
    <c:legend>
      <c:legendPos val="r"/>
      <c:layout>
        <c:manualLayout>
          <c:xMode val="edge"/>
          <c:yMode val="edge"/>
          <c:x val="0.87747589962469641"/>
          <c:y val="0.45376344086021503"/>
          <c:w val="0.11655392229008757"/>
          <c:h val="0.1965623627901531"/>
        </c:manualLayout>
      </c:layout>
      <c:overlay val="0"/>
      <c:spPr>
        <a:noFill/>
        <a:ln w="6035">
          <a:solidFill>
            <a:schemeClr val="tx1"/>
          </a:solidFill>
          <a:prstDash val="solid"/>
        </a:ln>
      </c:spPr>
      <c:txPr>
        <a:bodyPr/>
        <a:lstStyle/>
        <a:p>
          <a:pPr>
            <a:defRPr sz="1000" b="0" i="0" u="none" strike="noStrike" baseline="0">
              <a:solidFill>
                <a:schemeClr val="tx1"/>
              </a:solidFill>
              <a:latin typeface="Helvetica" panose="020B0604020202020204" pitchFamily="34" charset="0"/>
              <a:ea typeface="Arial"/>
              <a:cs typeface="Arial"/>
            </a:defRPr>
          </a:pPr>
          <a:endParaRPr lang="en-US"/>
        </a:p>
      </c:txPr>
    </c:legend>
    <c:plotVisOnly val="1"/>
    <c:dispBlanksAs val="gap"/>
    <c:showDLblsOverMax val="0"/>
  </c:chart>
  <c:spPr>
    <a:noFill/>
    <a:ln>
      <a:noFill/>
    </a:ln>
  </c:spPr>
  <c:txPr>
    <a:bodyPr/>
    <a:lstStyle/>
    <a:p>
      <a:pPr>
        <a:defRPr sz="1045" b="1" i="0" u="none" strike="noStrike" baseline="0">
          <a:solidFill>
            <a:schemeClr val="tx1"/>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0"/>
      <c:rAngAx val="0"/>
      <c:perspective val="0"/>
    </c:view3D>
    <c:floor>
      <c:thickness val="0"/>
    </c:floor>
    <c:sideWall>
      <c:thickness val="0"/>
    </c:sideWall>
    <c:backWall>
      <c:thickness val="0"/>
    </c:backWall>
    <c:plotArea>
      <c:layout>
        <c:manualLayout>
          <c:layoutTarget val="inner"/>
          <c:xMode val="edge"/>
          <c:yMode val="edge"/>
          <c:x val="6.6725978647686826E-2"/>
          <c:y val="0.26832460732984292"/>
          <c:w val="0.79537366548042687"/>
          <c:h val="0.46465968586387435"/>
        </c:manualLayout>
      </c:layout>
      <c:pie3DChart>
        <c:varyColors val="1"/>
        <c:ser>
          <c:idx val="0"/>
          <c:order val="0"/>
          <c:tx>
            <c:strRef>
              <c:f>Sheet1!$A$2</c:f>
              <c:strCache>
                <c:ptCount val="1"/>
                <c:pt idx="0">
                  <c:v>East</c:v>
                </c:pt>
              </c:strCache>
            </c:strRef>
          </c:tx>
          <c:spPr>
            <a:solidFill>
              <a:srgbClr val="008000"/>
            </a:solidFill>
            <a:ln w="12700">
              <a:solidFill>
                <a:schemeClr val="tx1"/>
              </a:solidFill>
              <a:prstDash val="solid"/>
            </a:ln>
          </c:spPr>
          <c:dPt>
            <c:idx val="0"/>
            <c:bubble3D val="0"/>
            <c:spPr>
              <a:solidFill>
                <a:srgbClr val="A3C6CD"/>
              </a:solidFill>
              <a:ln w="12700">
                <a:solidFill>
                  <a:schemeClr val="tx1"/>
                </a:solidFill>
                <a:prstDash val="solid"/>
              </a:ln>
            </c:spPr>
            <c:extLst>
              <c:ext xmlns:c16="http://schemas.microsoft.com/office/drawing/2014/chart" uri="{C3380CC4-5D6E-409C-BE32-E72D297353CC}">
                <c16:uniqueId val="{00000001-6A81-429A-89E4-5A835513C3E5}"/>
              </c:ext>
            </c:extLst>
          </c:dPt>
          <c:dPt>
            <c:idx val="1"/>
            <c:bubble3D val="0"/>
            <c:spPr>
              <a:solidFill>
                <a:schemeClr val="bg1">
                  <a:lumMod val="75000"/>
                </a:schemeClr>
              </a:solidFill>
              <a:ln w="12700">
                <a:solidFill>
                  <a:schemeClr val="tx1"/>
                </a:solidFill>
                <a:prstDash val="solid"/>
              </a:ln>
            </c:spPr>
            <c:extLst>
              <c:ext xmlns:c16="http://schemas.microsoft.com/office/drawing/2014/chart" uri="{C3380CC4-5D6E-409C-BE32-E72D297353CC}">
                <c16:uniqueId val="{00000003-6A81-429A-89E4-5A835513C3E5}"/>
              </c:ext>
            </c:extLst>
          </c:dPt>
          <c:dPt>
            <c:idx val="2"/>
            <c:bubble3D val="0"/>
            <c:spPr>
              <a:solidFill>
                <a:srgbClr val="009A44"/>
              </a:solidFill>
              <a:ln w="12700">
                <a:solidFill>
                  <a:schemeClr val="tx1"/>
                </a:solidFill>
                <a:prstDash val="solid"/>
              </a:ln>
            </c:spPr>
            <c:extLst>
              <c:ext xmlns:c16="http://schemas.microsoft.com/office/drawing/2014/chart" uri="{C3380CC4-5D6E-409C-BE32-E72D297353CC}">
                <c16:uniqueId val="{00000005-6A81-429A-89E4-5A835513C3E5}"/>
              </c:ext>
            </c:extLst>
          </c:dPt>
          <c:dPt>
            <c:idx val="3"/>
            <c:bubble3D val="0"/>
            <c:spPr>
              <a:solidFill>
                <a:srgbClr val="E0D2C6"/>
              </a:solidFill>
              <a:ln w="12700">
                <a:solidFill>
                  <a:schemeClr val="tx1"/>
                </a:solidFill>
                <a:prstDash val="solid"/>
              </a:ln>
            </c:spPr>
            <c:extLst>
              <c:ext xmlns:c16="http://schemas.microsoft.com/office/drawing/2014/chart" uri="{C3380CC4-5D6E-409C-BE32-E72D297353CC}">
                <c16:uniqueId val="{00000007-6A81-429A-89E4-5A835513C3E5}"/>
              </c:ext>
            </c:extLst>
          </c:dPt>
          <c:cat>
            <c:strRef>
              <c:f>Sheet1!$B$1:$E$1</c:f>
              <c:strCache>
                <c:ptCount val="4"/>
                <c:pt idx="0">
                  <c:v>1st Qtr</c:v>
                </c:pt>
                <c:pt idx="1">
                  <c:v>2nd Qtr</c:v>
                </c:pt>
                <c:pt idx="2">
                  <c:v>3rd Qtr</c:v>
                </c:pt>
                <c:pt idx="3">
                  <c:v>4th Qtr</c:v>
                </c:pt>
              </c:strCache>
            </c:strRef>
          </c:cat>
          <c:val>
            <c:numRef>
              <c:f>Sheet1!$B$2:$E$2</c:f>
              <c:numCache>
                <c:formatCode>General</c:formatCode>
                <c:ptCount val="4"/>
                <c:pt idx="0">
                  <c:v>20.399999999999999</c:v>
                </c:pt>
                <c:pt idx="1">
                  <c:v>27.4</c:v>
                </c:pt>
                <c:pt idx="2">
                  <c:v>90</c:v>
                </c:pt>
                <c:pt idx="3">
                  <c:v>20.399999999999999</c:v>
                </c:pt>
              </c:numCache>
            </c:numRef>
          </c:val>
          <c:extLst>
            <c:ext xmlns:c16="http://schemas.microsoft.com/office/drawing/2014/chart" uri="{C3380CC4-5D6E-409C-BE32-E72D297353CC}">
              <c16:uniqueId val="{00000008-6A81-429A-89E4-5A835513C3E5}"/>
            </c:ext>
          </c:extLst>
        </c:ser>
        <c:ser>
          <c:idx val="1"/>
          <c:order val="1"/>
          <c:tx>
            <c:strRef>
              <c:f>Sheet1!$A$3</c:f>
              <c:strCache>
                <c:ptCount val="1"/>
                <c:pt idx="0">
                  <c:v>West</c:v>
                </c:pt>
              </c:strCache>
            </c:strRef>
          </c:tx>
          <c:spPr>
            <a:solidFill>
              <a:schemeClr val="accent2"/>
            </a:solidFill>
            <a:ln w="12700">
              <a:solidFill>
                <a:schemeClr val="tx1"/>
              </a:solidFill>
              <a:prstDash val="solid"/>
            </a:ln>
          </c:spPr>
          <c:dPt>
            <c:idx val="0"/>
            <c:bubble3D val="0"/>
            <c:spPr>
              <a:solidFill>
                <a:schemeClr val="accent1"/>
              </a:solidFill>
              <a:ln w="12700">
                <a:solidFill>
                  <a:schemeClr val="tx1"/>
                </a:solidFill>
                <a:prstDash val="solid"/>
              </a:ln>
            </c:spPr>
            <c:extLst>
              <c:ext xmlns:c16="http://schemas.microsoft.com/office/drawing/2014/chart" uri="{C3380CC4-5D6E-409C-BE32-E72D297353CC}">
                <c16:uniqueId val="{0000000A-6A81-429A-89E4-5A835513C3E5}"/>
              </c:ext>
            </c:extLst>
          </c:dPt>
          <c:dPt>
            <c:idx val="1"/>
            <c:bubble3D val="0"/>
            <c:extLst>
              <c:ext xmlns:c16="http://schemas.microsoft.com/office/drawing/2014/chart" uri="{C3380CC4-5D6E-409C-BE32-E72D297353CC}">
                <c16:uniqueId val="{0000000B-6A81-429A-89E4-5A835513C3E5}"/>
              </c:ext>
            </c:extLst>
          </c:dPt>
          <c:dPt>
            <c:idx val="2"/>
            <c:bubble3D val="0"/>
            <c:spPr>
              <a:solidFill>
                <a:schemeClr val="hlink"/>
              </a:solidFill>
              <a:ln w="12700">
                <a:solidFill>
                  <a:schemeClr val="tx1"/>
                </a:solidFill>
                <a:prstDash val="solid"/>
              </a:ln>
            </c:spPr>
            <c:extLst>
              <c:ext xmlns:c16="http://schemas.microsoft.com/office/drawing/2014/chart" uri="{C3380CC4-5D6E-409C-BE32-E72D297353CC}">
                <c16:uniqueId val="{0000000D-6A81-429A-89E4-5A835513C3E5}"/>
              </c:ext>
            </c:extLst>
          </c:dPt>
          <c:dPt>
            <c:idx val="3"/>
            <c:bubble3D val="0"/>
            <c:spPr>
              <a:solidFill>
                <a:schemeClr val="folHlink"/>
              </a:solidFill>
              <a:ln w="12700">
                <a:solidFill>
                  <a:schemeClr val="tx1"/>
                </a:solidFill>
                <a:prstDash val="solid"/>
              </a:ln>
            </c:spPr>
            <c:extLst>
              <c:ext xmlns:c16="http://schemas.microsoft.com/office/drawing/2014/chart" uri="{C3380CC4-5D6E-409C-BE32-E72D297353CC}">
                <c16:uniqueId val="{0000000F-6A81-429A-89E4-5A835513C3E5}"/>
              </c:ext>
            </c:extLst>
          </c:dPt>
          <c:cat>
            <c:strRef>
              <c:f>Sheet1!$B$1:$E$1</c:f>
              <c:strCache>
                <c:ptCount val="4"/>
                <c:pt idx="0">
                  <c:v>1st Qtr</c:v>
                </c:pt>
                <c:pt idx="1">
                  <c:v>2nd Qtr</c:v>
                </c:pt>
                <c:pt idx="2">
                  <c:v>3rd Qtr</c:v>
                </c:pt>
                <c:pt idx="3">
                  <c:v>4th Qtr</c:v>
                </c:pt>
              </c:strCache>
            </c:strRef>
          </c:cat>
          <c:val>
            <c:numRef>
              <c:f>Sheet1!$B$3:$E$3</c:f>
              <c:numCache>
                <c:formatCode>General</c:formatCode>
                <c:ptCount val="4"/>
                <c:pt idx="0">
                  <c:v>30.6</c:v>
                </c:pt>
                <c:pt idx="1">
                  <c:v>38.6</c:v>
                </c:pt>
                <c:pt idx="2">
                  <c:v>34.6</c:v>
                </c:pt>
                <c:pt idx="3">
                  <c:v>31.6</c:v>
                </c:pt>
              </c:numCache>
            </c:numRef>
          </c:val>
          <c:extLst>
            <c:ext xmlns:c16="http://schemas.microsoft.com/office/drawing/2014/chart" uri="{C3380CC4-5D6E-409C-BE32-E72D297353CC}">
              <c16:uniqueId val="{00000010-6A81-429A-89E4-5A835513C3E5}"/>
            </c:ext>
          </c:extLst>
        </c:ser>
        <c:ser>
          <c:idx val="2"/>
          <c:order val="2"/>
          <c:tx>
            <c:strRef>
              <c:f>Sheet1!$A$4</c:f>
              <c:strCache>
                <c:ptCount val="1"/>
                <c:pt idx="0">
                  <c:v>North</c:v>
                </c:pt>
              </c:strCache>
            </c:strRef>
          </c:tx>
          <c:spPr>
            <a:solidFill>
              <a:schemeClr val="hlink"/>
            </a:solidFill>
            <a:ln w="12700">
              <a:solidFill>
                <a:schemeClr val="tx1"/>
              </a:solidFill>
              <a:prstDash val="solid"/>
            </a:ln>
          </c:spPr>
          <c:dPt>
            <c:idx val="0"/>
            <c:bubble3D val="0"/>
            <c:spPr>
              <a:solidFill>
                <a:schemeClr val="accent1"/>
              </a:solidFill>
              <a:ln w="12700">
                <a:solidFill>
                  <a:schemeClr val="tx1"/>
                </a:solidFill>
                <a:prstDash val="solid"/>
              </a:ln>
            </c:spPr>
            <c:extLst>
              <c:ext xmlns:c16="http://schemas.microsoft.com/office/drawing/2014/chart" uri="{C3380CC4-5D6E-409C-BE32-E72D297353CC}">
                <c16:uniqueId val="{00000012-6A81-429A-89E4-5A835513C3E5}"/>
              </c:ext>
            </c:extLst>
          </c:dPt>
          <c:dPt>
            <c:idx val="1"/>
            <c:bubble3D val="0"/>
            <c:spPr>
              <a:solidFill>
                <a:schemeClr val="accent2"/>
              </a:solidFill>
              <a:ln w="12700">
                <a:solidFill>
                  <a:schemeClr val="tx1"/>
                </a:solidFill>
                <a:prstDash val="solid"/>
              </a:ln>
            </c:spPr>
            <c:extLst>
              <c:ext xmlns:c16="http://schemas.microsoft.com/office/drawing/2014/chart" uri="{C3380CC4-5D6E-409C-BE32-E72D297353CC}">
                <c16:uniqueId val="{00000014-6A81-429A-89E4-5A835513C3E5}"/>
              </c:ext>
            </c:extLst>
          </c:dPt>
          <c:dPt>
            <c:idx val="2"/>
            <c:bubble3D val="0"/>
            <c:extLst>
              <c:ext xmlns:c16="http://schemas.microsoft.com/office/drawing/2014/chart" uri="{C3380CC4-5D6E-409C-BE32-E72D297353CC}">
                <c16:uniqueId val="{00000015-6A81-429A-89E4-5A835513C3E5}"/>
              </c:ext>
            </c:extLst>
          </c:dPt>
          <c:dPt>
            <c:idx val="3"/>
            <c:bubble3D val="0"/>
            <c:spPr>
              <a:solidFill>
                <a:schemeClr val="folHlink"/>
              </a:solidFill>
              <a:ln w="12700">
                <a:solidFill>
                  <a:schemeClr val="tx1"/>
                </a:solidFill>
                <a:prstDash val="solid"/>
              </a:ln>
            </c:spPr>
            <c:extLst>
              <c:ext xmlns:c16="http://schemas.microsoft.com/office/drawing/2014/chart" uri="{C3380CC4-5D6E-409C-BE32-E72D297353CC}">
                <c16:uniqueId val="{00000017-6A81-429A-89E4-5A835513C3E5}"/>
              </c:ext>
            </c:extLst>
          </c:dPt>
          <c:cat>
            <c:strRef>
              <c:f>Sheet1!$B$1:$E$1</c:f>
              <c:strCache>
                <c:ptCount val="4"/>
                <c:pt idx="0">
                  <c:v>1st Qtr</c:v>
                </c:pt>
                <c:pt idx="1">
                  <c:v>2nd Qtr</c:v>
                </c:pt>
                <c:pt idx="2">
                  <c:v>3rd Qtr</c:v>
                </c:pt>
                <c:pt idx="3">
                  <c:v>4th Qtr</c:v>
                </c:pt>
              </c:strCache>
            </c:strRef>
          </c:cat>
          <c:val>
            <c:numRef>
              <c:f>Sheet1!$B$4:$E$4</c:f>
              <c:numCache>
                <c:formatCode>General</c:formatCode>
                <c:ptCount val="4"/>
                <c:pt idx="0">
                  <c:v>45.9</c:v>
                </c:pt>
                <c:pt idx="1">
                  <c:v>46.9</c:v>
                </c:pt>
                <c:pt idx="2">
                  <c:v>45</c:v>
                </c:pt>
                <c:pt idx="3">
                  <c:v>43.9</c:v>
                </c:pt>
              </c:numCache>
            </c:numRef>
          </c:val>
          <c:extLst>
            <c:ext xmlns:c16="http://schemas.microsoft.com/office/drawing/2014/chart" uri="{C3380CC4-5D6E-409C-BE32-E72D297353CC}">
              <c16:uniqueId val="{00000018-6A81-429A-89E4-5A835513C3E5}"/>
            </c:ext>
          </c:extLst>
        </c:ser>
        <c:dLbls>
          <c:showLegendKey val="0"/>
          <c:showVal val="0"/>
          <c:showCatName val="0"/>
          <c:showSerName val="0"/>
          <c:showPercent val="0"/>
          <c:showBubbleSize val="0"/>
          <c:showLeaderLines val="1"/>
        </c:dLbls>
      </c:pie3DChart>
      <c:spPr>
        <a:noFill/>
        <a:ln w="12700">
          <a:noFill/>
          <a:prstDash val="solid"/>
        </a:ln>
      </c:spPr>
    </c:plotArea>
    <c:legend>
      <c:legendPos val="r"/>
      <c:layout>
        <c:manualLayout>
          <c:xMode val="edge"/>
          <c:yMode val="edge"/>
          <c:x val="0.9005801366083992"/>
          <c:y val="0.43848167539267019"/>
          <c:w val="9.586120176042634E-2"/>
          <c:h val="0.12172774869109949"/>
        </c:manualLayout>
      </c:layout>
      <c:overlay val="0"/>
      <c:spPr>
        <a:noFill/>
        <a:ln w="3175">
          <a:solidFill>
            <a:schemeClr val="tx1"/>
          </a:solidFill>
          <a:prstDash val="solid"/>
        </a:ln>
      </c:spPr>
      <c:txPr>
        <a:bodyPr/>
        <a:lstStyle/>
        <a:p>
          <a:pPr>
            <a:defRPr sz="1000" b="0" i="0" u="none" strike="noStrike" baseline="0">
              <a:solidFill>
                <a:schemeClr val="tx1"/>
              </a:solidFill>
              <a:latin typeface="Helvetica" panose="020B0604020202020204" pitchFamily="34" charset="0"/>
              <a:ea typeface="Arial"/>
              <a:cs typeface="Arial"/>
            </a:defRPr>
          </a:pPr>
          <a:endParaRPr lang="en-US"/>
        </a:p>
      </c:txPr>
    </c:legend>
    <c:plotVisOnly val="1"/>
    <c:dispBlanksAs val="zero"/>
    <c:showDLblsOverMax val="0"/>
  </c:chart>
  <c:spPr>
    <a:noFill/>
    <a:ln>
      <a:noFill/>
    </a:ln>
  </c:spPr>
  <c:txPr>
    <a:bodyPr/>
    <a:lstStyle/>
    <a:p>
      <a:pPr>
        <a:defRPr sz="900" b="1" i="0" u="none" strike="noStrike" baseline="0">
          <a:solidFill>
            <a:schemeClr val="tx1"/>
          </a:solidFill>
          <a:latin typeface="Arial"/>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hPercent val="74"/>
      <c:rotY val="20"/>
      <c:depthPercent val="100"/>
      <c:rAngAx val="1"/>
    </c:view3D>
    <c:floor>
      <c:thickness val="0"/>
      <c:spPr>
        <a:solidFill>
          <a:srgbClr val="C0C0C0"/>
        </a:solidFill>
        <a:ln w="3175">
          <a:solidFill>
            <a:schemeClr val="tx1"/>
          </a:solidFill>
          <a:prstDash val="solid"/>
        </a:ln>
      </c:spPr>
    </c:floor>
    <c:sideWall>
      <c:thickness val="0"/>
      <c:spPr>
        <a:noFill/>
        <a:ln w="12700">
          <a:solidFill>
            <a:schemeClr val="tx1"/>
          </a:solidFill>
          <a:prstDash val="solid"/>
        </a:ln>
      </c:spPr>
    </c:sideWall>
    <c:backWall>
      <c:thickness val="0"/>
      <c:spPr>
        <a:noFill/>
        <a:ln w="12700">
          <a:solidFill>
            <a:schemeClr val="tx1"/>
          </a:solidFill>
          <a:prstDash val="solid"/>
        </a:ln>
      </c:spPr>
    </c:backWall>
    <c:plotArea>
      <c:layout>
        <c:manualLayout>
          <c:layoutTarget val="inner"/>
          <c:xMode val="edge"/>
          <c:yMode val="edge"/>
          <c:x val="4.9253731343283584E-2"/>
          <c:y val="2.1505376344086023E-2"/>
          <c:w val="0.85671641791044773"/>
          <c:h val="0.90752688172043006"/>
        </c:manualLayout>
      </c:layout>
      <c:bar3DChart>
        <c:barDir val="col"/>
        <c:grouping val="clustered"/>
        <c:varyColors val="0"/>
        <c:ser>
          <c:idx val="0"/>
          <c:order val="0"/>
          <c:tx>
            <c:strRef>
              <c:f>Sheet1!$A$2</c:f>
              <c:strCache>
                <c:ptCount val="1"/>
                <c:pt idx="0">
                  <c:v>East</c:v>
                </c:pt>
              </c:strCache>
            </c:strRef>
          </c:tx>
          <c:spPr>
            <a:solidFill>
              <a:srgbClr val="A3C6CD"/>
            </a:solidFill>
            <a:ln w="24139">
              <a:solidFill>
                <a:schemeClr val="tx1"/>
              </a:solidFill>
              <a:prstDash val="solid"/>
            </a:ln>
          </c:spPr>
          <c:invertIfNegative val="0"/>
          <c:cat>
            <c:strRef>
              <c:f>Sheet1!$B$1:$E$1</c:f>
              <c:strCache>
                <c:ptCount val="4"/>
                <c:pt idx="0">
                  <c:v>1st Qtr</c:v>
                </c:pt>
                <c:pt idx="1">
                  <c:v>2nd Qtr</c:v>
                </c:pt>
                <c:pt idx="2">
                  <c:v>3rd Qtr</c:v>
                </c:pt>
                <c:pt idx="3">
                  <c:v>4th Qtr</c:v>
                </c:pt>
              </c:strCache>
            </c:strRef>
          </c:cat>
          <c:val>
            <c:numRef>
              <c:f>Sheet1!$B$2:$E$2</c:f>
              <c:numCache>
                <c:formatCode>General</c:formatCode>
                <c:ptCount val="4"/>
                <c:pt idx="0">
                  <c:v>20.399999999999999</c:v>
                </c:pt>
                <c:pt idx="1">
                  <c:v>27.4</c:v>
                </c:pt>
                <c:pt idx="2">
                  <c:v>90</c:v>
                </c:pt>
                <c:pt idx="3">
                  <c:v>20.399999999999999</c:v>
                </c:pt>
              </c:numCache>
            </c:numRef>
          </c:val>
          <c:extLst>
            <c:ext xmlns:c16="http://schemas.microsoft.com/office/drawing/2014/chart" uri="{C3380CC4-5D6E-409C-BE32-E72D297353CC}">
              <c16:uniqueId val="{00000000-6C03-4FD1-B84A-51CD4B353F8E}"/>
            </c:ext>
          </c:extLst>
        </c:ser>
        <c:ser>
          <c:idx val="1"/>
          <c:order val="1"/>
          <c:tx>
            <c:strRef>
              <c:f>Sheet1!$A$3</c:f>
              <c:strCache>
                <c:ptCount val="1"/>
                <c:pt idx="0">
                  <c:v>West</c:v>
                </c:pt>
              </c:strCache>
            </c:strRef>
          </c:tx>
          <c:spPr>
            <a:solidFill>
              <a:srgbClr val="E0D2C6"/>
            </a:solidFill>
            <a:ln w="24139">
              <a:solidFill>
                <a:schemeClr val="tx1"/>
              </a:solidFill>
              <a:prstDash val="solid"/>
            </a:ln>
          </c:spPr>
          <c:invertIfNegative val="0"/>
          <c:cat>
            <c:strRef>
              <c:f>Sheet1!$B$1:$E$1</c:f>
              <c:strCache>
                <c:ptCount val="4"/>
                <c:pt idx="0">
                  <c:v>1st Qtr</c:v>
                </c:pt>
                <c:pt idx="1">
                  <c:v>2nd Qtr</c:v>
                </c:pt>
                <c:pt idx="2">
                  <c:v>3rd Qtr</c:v>
                </c:pt>
                <c:pt idx="3">
                  <c:v>4th Qtr</c:v>
                </c:pt>
              </c:strCache>
            </c:strRef>
          </c:cat>
          <c:val>
            <c:numRef>
              <c:f>Sheet1!$B$3:$E$3</c:f>
              <c:numCache>
                <c:formatCode>General</c:formatCode>
                <c:ptCount val="4"/>
                <c:pt idx="0">
                  <c:v>30.6</c:v>
                </c:pt>
                <c:pt idx="1">
                  <c:v>38.6</c:v>
                </c:pt>
                <c:pt idx="2">
                  <c:v>34.6</c:v>
                </c:pt>
                <c:pt idx="3">
                  <c:v>31.6</c:v>
                </c:pt>
              </c:numCache>
            </c:numRef>
          </c:val>
          <c:extLst>
            <c:ext xmlns:c16="http://schemas.microsoft.com/office/drawing/2014/chart" uri="{C3380CC4-5D6E-409C-BE32-E72D297353CC}">
              <c16:uniqueId val="{00000001-6C03-4FD1-B84A-51CD4B353F8E}"/>
            </c:ext>
          </c:extLst>
        </c:ser>
        <c:ser>
          <c:idx val="2"/>
          <c:order val="2"/>
          <c:tx>
            <c:strRef>
              <c:f>Sheet1!$A$4</c:f>
              <c:strCache>
                <c:ptCount val="1"/>
                <c:pt idx="0">
                  <c:v>North</c:v>
                </c:pt>
              </c:strCache>
            </c:strRef>
          </c:tx>
          <c:spPr>
            <a:solidFill>
              <a:srgbClr val="009A44"/>
            </a:solidFill>
            <a:ln w="24139">
              <a:solidFill>
                <a:schemeClr val="tx1"/>
              </a:solidFill>
              <a:prstDash val="solid"/>
            </a:ln>
          </c:spPr>
          <c:invertIfNegative val="0"/>
          <c:cat>
            <c:strRef>
              <c:f>Sheet1!$B$1:$E$1</c:f>
              <c:strCache>
                <c:ptCount val="4"/>
                <c:pt idx="0">
                  <c:v>1st Qtr</c:v>
                </c:pt>
                <c:pt idx="1">
                  <c:v>2nd Qtr</c:v>
                </c:pt>
                <c:pt idx="2">
                  <c:v>3rd Qtr</c:v>
                </c:pt>
                <c:pt idx="3">
                  <c:v>4th Qtr</c:v>
                </c:pt>
              </c:strCache>
            </c:strRef>
          </c:cat>
          <c:val>
            <c:numRef>
              <c:f>Sheet1!$B$4:$E$4</c:f>
              <c:numCache>
                <c:formatCode>General</c:formatCode>
                <c:ptCount val="4"/>
                <c:pt idx="0">
                  <c:v>45.9</c:v>
                </c:pt>
                <c:pt idx="1">
                  <c:v>46.9</c:v>
                </c:pt>
                <c:pt idx="2">
                  <c:v>45</c:v>
                </c:pt>
                <c:pt idx="3">
                  <c:v>43.9</c:v>
                </c:pt>
              </c:numCache>
            </c:numRef>
          </c:val>
          <c:extLst>
            <c:ext xmlns:c16="http://schemas.microsoft.com/office/drawing/2014/chart" uri="{C3380CC4-5D6E-409C-BE32-E72D297353CC}">
              <c16:uniqueId val="{00000002-6C03-4FD1-B84A-51CD4B353F8E}"/>
            </c:ext>
          </c:extLst>
        </c:ser>
        <c:dLbls>
          <c:showLegendKey val="0"/>
          <c:showVal val="0"/>
          <c:showCatName val="0"/>
          <c:showSerName val="0"/>
          <c:showPercent val="0"/>
          <c:showBubbleSize val="0"/>
        </c:dLbls>
        <c:gapWidth val="150"/>
        <c:gapDepth val="0"/>
        <c:shape val="box"/>
        <c:axId val="324176240"/>
        <c:axId val="324176800"/>
        <c:axId val="0"/>
      </c:bar3DChart>
      <c:catAx>
        <c:axId val="324176240"/>
        <c:scaling>
          <c:orientation val="minMax"/>
        </c:scaling>
        <c:delete val="0"/>
        <c:axPos val="b"/>
        <c:numFmt formatCode="General" sourceLinked="1"/>
        <c:majorTickMark val="out"/>
        <c:minorTickMark val="none"/>
        <c:tickLblPos val="low"/>
        <c:spPr>
          <a:ln w="6035">
            <a:solidFill>
              <a:schemeClr val="tx1"/>
            </a:solidFill>
            <a:prstDash val="solid"/>
          </a:ln>
        </c:spPr>
        <c:txPr>
          <a:bodyPr rot="0" vert="horz"/>
          <a:lstStyle/>
          <a:p>
            <a:pPr>
              <a:defRPr sz="1000" b="1" i="0" u="none" strike="noStrike" baseline="0">
                <a:solidFill>
                  <a:schemeClr val="tx1"/>
                </a:solidFill>
                <a:latin typeface="Helvetica" panose="020B0604020202020204" pitchFamily="34" charset="0"/>
                <a:ea typeface="Arial"/>
                <a:cs typeface="Arial"/>
              </a:defRPr>
            </a:pPr>
            <a:endParaRPr lang="en-US"/>
          </a:p>
        </c:txPr>
        <c:crossAx val="324176800"/>
        <c:crosses val="autoZero"/>
        <c:auto val="1"/>
        <c:lblAlgn val="ctr"/>
        <c:lblOffset val="100"/>
        <c:tickLblSkip val="1"/>
        <c:tickMarkSkip val="1"/>
        <c:noMultiLvlLbl val="0"/>
      </c:catAx>
      <c:valAx>
        <c:axId val="324176800"/>
        <c:scaling>
          <c:orientation val="minMax"/>
        </c:scaling>
        <c:delete val="0"/>
        <c:axPos val="l"/>
        <c:majorGridlines>
          <c:spPr>
            <a:ln w="6035">
              <a:solidFill>
                <a:schemeClr val="tx1"/>
              </a:solidFill>
              <a:prstDash val="solid"/>
            </a:ln>
          </c:spPr>
        </c:majorGridlines>
        <c:numFmt formatCode="General" sourceLinked="1"/>
        <c:majorTickMark val="out"/>
        <c:minorTickMark val="none"/>
        <c:tickLblPos val="nextTo"/>
        <c:spPr>
          <a:ln w="6035">
            <a:solidFill>
              <a:schemeClr val="tx1"/>
            </a:solidFill>
            <a:prstDash val="solid"/>
          </a:ln>
        </c:spPr>
        <c:txPr>
          <a:bodyPr rot="0" vert="horz"/>
          <a:lstStyle/>
          <a:p>
            <a:pPr>
              <a:defRPr sz="1000" b="1" i="0" u="none" strike="noStrike" baseline="0">
                <a:solidFill>
                  <a:schemeClr val="tx1"/>
                </a:solidFill>
                <a:latin typeface="Helvetica" panose="020B0604020202020204" pitchFamily="34" charset="0"/>
                <a:ea typeface="Arial"/>
                <a:cs typeface="Arial"/>
              </a:defRPr>
            </a:pPr>
            <a:endParaRPr lang="en-US"/>
          </a:p>
        </c:txPr>
        <c:crossAx val="324176240"/>
        <c:crosses val="autoZero"/>
        <c:crossBetween val="between"/>
      </c:valAx>
      <c:spPr>
        <a:noFill/>
        <a:ln w="48279">
          <a:noFill/>
        </a:ln>
      </c:spPr>
    </c:plotArea>
    <c:legend>
      <c:legendPos val="r"/>
      <c:layout>
        <c:manualLayout>
          <c:xMode val="edge"/>
          <c:yMode val="edge"/>
          <c:x val="0.87747589962469641"/>
          <c:y val="0.45376344086021503"/>
          <c:w val="0.11655392229008757"/>
          <c:h val="0.1965623627901531"/>
        </c:manualLayout>
      </c:layout>
      <c:overlay val="0"/>
      <c:spPr>
        <a:noFill/>
        <a:ln w="6035">
          <a:solidFill>
            <a:schemeClr val="tx1"/>
          </a:solidFill>
          <a:prstDash val="solid"/>
        </a:ln>
      </c:spPr>
      <c:txPr>
        <a:bodyPr/>
        <a:lstStyle/>
        <a:p>
          <a:pPr>
            <a:defRPr sz="1000" b="0" i="0" u="none" strike="noStrike" baseline="0">
              <a:solidFill>
                <a:schemeClr val="tx1"/>
              </a:solidFill>
              <a:latin typeface="Helvetica" panose="020B0604020202020204" pitchFamily="34" charset="0"/>
              <a:ea typeface="Arial"/>
              <a:cs typeface="Arial"/>
            </a:defRPr>
          </a:pPr>
          <a:endParaRPr lang="en-US"/>
        </a:p>
      </c:txPr>
    </c:legend>
    <c:plotVisOnly val="1"/>
    <c:dispBlanksAs val="gap"/>
    <c:showDLblsOverMax val="0"/>
  </c:chart>
  <c:spPr>
    <a:noFill/>
    <a:ln>
      <a:noFill/>
    </a:ln>
  </c:spPr>
  <c:txPr>
    <a:bodyPr/>
    <a:lstStyle/>
    <a:p>
      <a:pPr>
        <a:defRPr sz="1045" b="1" i="0" u="none" strike="noStrike" baseline="0">
          <a:solidFill>
            <a:schemeClr val="tx1"/>
          </a:solidFill>
          <a:latin typeface="Arial"/>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0"/>
      <c:rAngAx val="0"/>
      <c:perspective val="0"/>
    </c:view3D>
    <c:floor>
      <c:thickness val="0"/>
    </c:floor>
    <c:sideWall>
      <c:thickness val="0"/>
    </c:sideWall>
    <c:backWall>
      <c:thickness val="0"/>
    </c:backWall>
    <c:plotArea>
      <c:layout>
        <c:manualLayout>
          <c:layoutTarget val="inner"/>
          <c:xMode val="edge"/>
          <c:yMode val="edge"/>
          <c:x val="6.6725978647686826E-2"/>
          <c:y val="0.26832460732984292"/>
          <c:w val="0.79537366548042687"/>
          <c:h val="0.46465968586387435"/>
        </c:manualLayout>
      </c:layout>
      <c:pie3DChart>
        <c:varyColors val="1"/>
        <c:ser>
          <c:idx val="0"/>
          <c:order val="0"/>
          <c:tx>
            <c:strRef>
              <c:f>Sheet1!$A$2</c:f>
              <c:strCache>
                <c:ptCount val="1"/>
                <c:pt idx="0">
                  <c:v>East</c:v>
                </c:pt>
              </c:strCache>
            </c:strRef>
          </c:tx>
          <c:spPr>
            <a:solidFill>
              <a:srgbClr val="008000"/>
            </a:solidFill>
            <a:ln w="12700">
              <a:solidFill>
                <a:schemeClr val="tx1"/>
              </a:solidFill>
              <a:prstDash val="solid"/>
            </a:ln>
          </c:spPr>
          <c:dPt>
            <c:idx val="0"/>
            <c:bubble3D val="0"/>
            <c:spPr>
              <a:solidFill>
                <a:srgbClr val="A3C6CD"/>
              </a:solidFill>
              <a:ln w="12700">
                <a:solidFill>
                  <a:schemeClr val="tx1"/>
                </a:solidFill>
                <a:prstDash val="solid"/>
              </a:ln>
            </c:spPr>
            <c:extLst>
              <c:ext xmlns:c16="http://schemas.microsoft.com/office/drawing/2014/chart" uri="{C3380CC4-5D6E-409C-BE32-E72D297353CC}">
                <c16:uniqueId val="{00000001-EB2A-45E0-97AC-ADEBCC42027E}"/>
              </c:ext>
            </c:extLst>
          </c:dPt>
          <c:dPt>
            <c:idx val="1"/>
            <c:bubble3D val="0"/>
            <c:spPr>
              <a:solidFill>
                <a:schemeClr val="bg1">
                  <a:lumMod val="75000"/>
                </a:schemeClr>
              </a:solidFill>
              <a:ln w="12700">
                <a:solidFill>
                  <a:schemeClr val="tx1"/>
                </a:solidFill>
                <a:prstDash val="solid"/>
              </a:ln>
            </c:spPr>
            <c:extLst>
              <c:ext xmlns:c16="http://schemas.microsoft.com/office/drawing/2014/chart" uri="{C3380CC4-5D6E-409C-BE32-E72D297353CC}">
                <c16:uniqueId val="{00000003-EB2A-45E0-97AC-ADEBCC42027E}"/>
              </c:ext>
            </c:extLst>
          </c:dPt>
          <c:dPt>
            <c:idx val="2"/>
            <c:bubble3D val="0"/>
            <c:spPr>
              <a:solidFill>
                <a:srgbClr val="009A44"/>
              </a:solidFill>
              <a:ln w="12700">
                <a:solidFill>
                  <a:schemeClr val="tx1"/>
                </a:solidFill>
                <a:prstDash val="solid"/>
              </a:ln>
            </c:spPr>
            <c:extLst>
              <c:ext xmlns:c16="http://schemas.microsoft.com/office/drawing/2014/chart" uri="{C3380CC4-5D6E-409C-BE32-E72D297353CC}">
                <c16:uniqueId val="{00000005-EB2A-45E0-97AC-ADEBCC42027E}"/>
              </c:ext>
            </c:extLst>
          </c:dPt>
          <c:dPt>
            <c:idx val="3"/>
            <c:bubble3D val="0"/>
            <c:spPr>
              <a:solidFill>
                <a:srgbClr val="E0D2C6"/>
              </a:solidFill>
              <a:ln w="12700">
                <a:solidFill>
                  <a:schemeClr val="tx1"/>
                </a:solidFill>
                <a:prstDash val="solid"/>
              </a:ln>
            </c:spPr>
            <c:extLst>
              <c:ext xmlns:c16="http://schemas.microsoft.com/office/drawing/2014/chart" uri="{C3380CC4-5D6E-409C-BE32-E72D297353CC}">
                <c16:uniqueId val="{00000007-EB2A-45E0-97AC-ADEBCC42027E}"/>
              </c:ext>
            </c:extLst>
          </c:dPt>
          <c:cat>
            <c:strRef>
              <c:f>Sheet1!$B$1:$E$1</c:f>
              <c:strCache>
                <c:ptCount val="4"/>
                <c:pt idx="0">
                  <c:v>1st Qtr</c:v>
                </c:pt>
                <c:pt idx="1">
                  <c:v>2nd Qtr</c:v>
                </c:pt>
                <c:pt idx="2">
                  <c:v>3rd Qtr</c:v>
                </c:pt>
                <c:pt idx="3">
                  <c:v>4th Qtr</c:v>
                </c:pt>
              </c:strCache>
            </c:strRef>
          </c:cat>
          <c:val>
            <c:numRef>
              <c:f>Sheet1!$B$2:$E$2</c:f>
              <c:numCache>
                <c:formatCode>General</c:formatCode>
                <c:ptCount val="4"/>
                <c:pt idx="0">
                  <c:v>20.399999999999999</c:v>
                </c:pt>
                <c:pt idx="1">
                  <c:v>27.4</c:v>
                </c:pt>
                <c:pt idx="2">
                  <c:v>90</c:v>
                </c:pt>
                <c:pt idx="3">
                  <c:v>20.399999999999999</c:v>
                </c:pt>
              </c:numCache>
            </c:numRef>
          </c:val>
          <c:extLst>
            <c:ext xmlns:c16="http://schemas.microsoft.com/office/drawing/2014/chart" uri="{C3380CC4-5D6E-409C-BE32-E72D297353CC}">
              <c16:uniqueId val="{00000008-EB2A-45E0-97AC-ADEBCC42027E}"/>
            </c:ext>
          </c:extLst>
        </c:ser>
        <c:ser>
          <c:idx val="1"/>
          <c:order val="1"/>
          <c:tx>
            <c:strRef>
              <c:f>Sheet1!$A$3</c:f>
              <c:strCache>
                <c:ptCount val="1"/>
                <c:pt idx="0">
                  <c:v>West</c:v>
                </c:pt>
              </c:strCache>
            </c:strRef>
          </c:tx>
          <c:spPr>
            <a:solidFill>
              <a:schemeClr val="accent2"/>
            </a:solidFill>
            <a:ln w="12700">
              <a:solidFill>
                <a:schemeClr val="tx1"/>
              </a:solidFill>
              <a:prstDash val="solid"/>
            </a:ln>
          </c:spPr>
          <c:dPt>
            <c:idx val="0"/>
            <c:bubble3D val="0"/>
            <c:spPr>
              <a:solidFill>
                <a:schemeClr val="accent1"/>
              </a:solidFill>
              <a:ln w="12700">
                <a:solidFill>
                  <a:schemeClr val="tx1"/>
                </a:solidFill>
                <a:prstDash val="solid"/>
              </a:ln>
            </c:spPr>
            <c:extLst>
              <c:ext xmlns:c16="http://schemas.microsoft.com/office/drawing/2014/chart" uri="{C3380CC4-5D6E-409C-BE32-E72D297353CC}">
                <c16:uniqueId val="{0000000A-EB2A-45E0-97AC-ADEBCC42027E}"/>
              </c:ext>
            </c:extLst>
          </c:dPt>
          <c:dPt>
            <c:idx val="1"/>
            <c:bubble3D val="0"/>
            <c:extLst>
              <c:ext xmlns:c16="http://schemas.microsoft.com/office/drawing/2014/chart" uri="{C3380CC4-5D6E-409C-BE32-E72D297353CC}">
                <c16:uniqueId val="{0000000B-EB2A-45E0-97AC-ADEBCC42027E}"/>
              </c:ext>
            </c:extLst>
          </c:dPt>
          <c:dPt>
            <c:idx val="2"/>
            <c:bubble3D val="0"/>
            <c:spPr>
              <a:solidFill>
                <a:schemeClr val="hlink"/>
              </a:solidFill>
              <a:ln w="12700">
                <a:solidFill>
                  <a:schemeClr val="tx1"/>
                </a:solidFill>
                <a:prstDash val="solid"/>
              </a:ln>
            </c:spPr>
            <c:extLst>
              <c:ext xmlns:c16="http://schemas.microsoft.com/office/drawing/2014/chart" uri="{C3380CC4-5D6E-409C-BE32-E72D297353CC}">
                <c16:uniqueId val="{0000000D-EB2A-45E0-97AC-ADEBCC42027E}"/>
              </c:ext>
            </c:extLst>
          </c:dPt>
          <c:dPt>
            <c:idx val="3"/>
            <c:bubble3D val="0"/>
            <c:spPr>
              <a:solidFill>
                <a:schemeClr val="folHlink"/>
              </a:solidFill>
              <a:ln w="12700">
                <a:solidFill>
                  <a:schemeClr val="tx1"/>
                </a:solidFill>
                <a:prstDash val="solid"/>
              </a:ln>
            </c:spPr>
            <c:extLst>
              <c:ext xmlns:c16="http://schemas.microsoft.com/office/drawing/2014/chart" uri="{C3380CC4-5D6E-409C-BE32-E72D297353CC}">
                <c16:uniqueId val="{0000000F-EB2A-45E0-97AC-ADEBCC42027E}"/>
              </c:ext>
            </c:extLst>
          </c:dPt>
          <c:cat>
            <c:strRef>
              <c:f>Sheet1!$B$1:$E$1</c:f>
              <c:strCache>
                <c:ptCount val="4"/>
                <c:pt idx="0">
                  <c:v>1st Qtr</c:v>
                </c:pt>
                <c:pt idx="1">
                  <c:v>2nd Qtr</c:v>
                </c:pt>
                <c:pt idx="2">
                  <c:v>3rd Qtr</c:v>
                </c:pt>
                <c:pt idx="3">
                  <c:v>4th Qtr</c:v>
                </c:pt>
              </c:strCache>
            </c:strRef>
          </c:cat>
          <c:val>
            <c:numRef>
              <c:f>Sheet1!$B$3:$E$3</c:f>
              <c:numCache>
                <c:formatCode>General</c:formatCode>
                <c:ptCount val="4"/>
                <c:pt idx="0">
                  <c:v>30.6</c:v>
                </c:pt>
                <c:pt idx="1">
                  <c:v>38.6</c:v>
                </c:pt>
                <c:pt idx="2">
                  <c:v>34.6</c:v>
                </c:pt>
                <c:pt idx="3">
                  <c:v>31.6</c:v>
                </c:pt>
              </c:numCache>
            </c:numRef>
          </c:val>
          <c:extLst>
            <c:ext xmlns:c16="http://schemas.microsoft.com/office/drawing/2014/chart" uri="{C3380CC4-5D6E-409C-BE32-E72D297353CC}">
              <c16:uniqueId val="{00000010-EB2A-45E0-97AC-ADEBCC42027E}"/>
            </c:ext>
          </c:extLst>
        </c:ser>
        <c:ser>
          <c:idx val="2"/>
          <c:order val="2"/>
          <c:tx>
            <c:strRef>
              <c:f>Sheet1!$A$4</c:f>
              <c:strCache>
                <c:ptCount val="1"/>
                <c:pt idx="0">
                  <c:v>North</c:v>
                </c:pt>
              </c:strCache>
            </c:strRef>
          </c:tx>
          <c:spPr>
            <a:solidFill>
              <a:schemeClr val="hlink"/>
            </a:solidFill>
            <a:ln w="12700">
              <a:solidFill>
                <a:schemeClr val="tx1"/>
              </a:solidFill>
              <a:prstDash val="solid"/>
            </a:ln>
          </c:spPr>
          <c:dPt>
            <c:idx val="0"/>
            <c:bubble3D val="0"/>
            <c:spPr>
              <a:solidFill>
                <a:schemeClr val="accent1"/>
              </a:solidFill>
              <a:ln w="12700">
                <a:solidFill>
                  <a:schemeClr val="tx1"/>
                </a:solidFill>
                <a:prstDash val="solid"/>
              </a:ln>
            </c:spPr>
            <c:extLst>
              <c:ext xmlns:c16="http://schemas.microsoft.com/office/drawing/2014/chart" uri="{C3380CC4-5D6E-409C-BE32-E72D297353CC}">
                <c16:uniqueId val="{00000012-EB2A-45E0-97AC-ADEBCC42027E}"/>
              </c:ext>
            </c:extLst>
          </c:dPt>
          <c:dPt>
            <c:idx val="1"/>
            <c:bubble3D val="0"/>
            <c:spPr>
              <a:solidFill>
                <a:schemeClr val="accent2"/>
              </a:solidFill>
              <a:ln w="12700">
                <a:solidFill>
                  <a:schemeClr val="tx1"/>
                </a:solidFill>
                <a:prstDash val="solid"/>
              </a:ln>
            </c:spPr>
            <c:extLst>
              <c:ext xmlns:c16="http://schemas.microsoft.com/office/drawing/2014/chart" uri="{C3380CC4-5D6E-409C-BE32-E72D297353CC}">
                <c16:uniqueId val="{00000014-EB2A-45E0-97AC-ADEBCC42027E}"/>
              </c:ext>
            </c:extLst>
          </c:dPt>
          <c:dPt>
            <c:idx val="2"/>
            <c:bubble3D val="0"/>
            <c:extLst>
              <c:ext xmlns:c16="http://schemas.microsoft.com/office/drawing/2014/chart" uri="{C3380CC4-5D6E-409C-BE32-E72D297353CC}">
                <c16:uniqueId val="{00000015-EB2A-45E0-97AC-ADEBCC42027E}"/>
              </c:ext>
            </c:extLst>
          </c:dPt>
          <c:dPt>
            <c:idx val="3"/>
            <c:bubble3D val="0"/>
            <c:spPr>
              <a:solidFill>
                <a:schemeClr val="folHlink"/>
              </a:solidFill>
              <a:ln w="12700">
                <a:solidFill>
                  <a:schemeClr val="tx1"/>
                </a:solidFill>
                <a:prstDash val="solid"/>
              </a:ln>
            </c:spPr>
            <c:extLst>
              <c:ext xmlns:c16="http://schemas.microsoft.com/office/drawing/2014/chart" uri="{C3380CC4-5D6E-409C-BE32-E72D297353CC}">
                <c16:uniqueId val="{00000017-EB2A-45E0-97AC-ADEBCC42027E}"/>
              </c:ext>
            </c:extLst>
          </c:dPt>
          <c:cat>
            <c:strRef>
              <c:f>Sheet1!$B$1:$E$1</c:f>
              <c:strCache>
                <c:ptCount val="4"/>
                <c:pt idx="0">
                  <c:v>1st Qtr</c:v>
                </c:pt>
                <c:pt idx="1">
                  <c:v>2nd Qtr</c:v>
                </c:pt>
                <c:pt idx="2">
                  <c:v>3rd Qtr</c:v>
                </c:pt>
                <c:pt idx="3">
                  <c:v>4th Qtr</c:v>
                </c:pt>
              </c:strCache>
            </c:strRef>
          </c:cat>
          <c:val>
            <c:numRef>
              <c:f>Sheet1!$B$4:$E$4</c:f>
              <c:numCache>
                <c:formatCode>General</c:formatCode>
                <c:ptCount val="4"/>
                <c:pt idx="0">
                  <c:v>45.9</c:v>
                </c:pt>
                <c:pt idx="1">
                  <c:v>46.9</c:v>
                </c:pt>
                <c:pt idx="2">
                  <c:v>45</c:v>
                </c:pt>
                <c:pt idx="3">
                  <c:v>43.9</c:v>
                </c:pt>
              </c:numCache>
            </c:numRef>
          </c:val>
          <c:extLst>
            <c:ext xmlns:c16="http://schemas.microsoft.com/office/drawing/2014/chart" uri="{C3380CC4-5D6E-409C-BE32-E72D297353CC}">
              <c16:uniqueId val="{00000018-EB2A-45E0-97AC-ADEBCC42027E}"/>
            </c:ext>
          </c:extLst>
        </c:ser>
        <c:dLbls>
          <c:showLegendKey val="0"/>
          <c:showVal val="0"/>
          <c:showCatName val="0"/>
          <c:showSerName val="0"/>
          <c:showPercent val="0"/>
          <c:showBubbleSize val="0"/>
          <c:showLeaderLines val="1"/>
        </c:dLbls>
      </c:pie3DChart>
      <c:spPr>
        <a:noFill/>
        <a:ln w="12700">
          <a:noFill/>
          <a:prstDash val="solid"/>
        </a:ln>
      </c:spPr>
    </c:plotArea>
    <c:legend>
      <c:legendPos val="r"/>
      <c:layout>
        <c:manualLayout>
          <c:xMode val="edge"/>
          <c:yMode val="edge"/>
          <c:x val="0.9005801366083992"/>
          <c:y val="0.43848167539267019"/>
          <c:w val="9.586120176042634E-2"/>
          <c:h val="0.12172774869109949"/>
        </c:manualLayout>
      </c:layout>
      <c:overlay val="0"/>
      <c:spPr>
        <a:noFill/>
        <a:ln w="3175">
          <a:solidFill>
            <a:schemeClr val="tx1"/>
          </a:solidFill>
          <a:prstDash val="solid"/>
        </a:ln>
      </c:spPr>
      <c:txPr>
        <a:bodyPr/>
        <a:lstStyle/>
        <a:p>
          <a:pPr>
            <a:defRPr sz="1000" b="0" i="0" u="none" strike="noStrike" baseline="0">
              <a:solidFill>
                <a:schemeClr val="tx1"/>
              </a:solidFill>
              <a:latin typeface="Helvetica" panose="020B0604020202020204" pitchFamily="34" charset="0"/>
              <a:ea typeface="Arial"/>
              <a:cs typeface="Arial"/>
            </a:defRPr>
          </a:pPr>
          <a:endParaRPr lang="en-US"/>
        </a:p>
      </c:txPr>
    </c:legend>
    <c:plotVisOnly val="1"/>
    <c:dispBlanksAs val="zero"/>
    <c:showDLblsOverMax val="0"/>
  </c:chart>
  <c:spPr>
    <a:noFill/>
    <a:ln>
      <a:noFill/>
    </a:ln>
  </c:spPr>
  <c:txPr>
    <a:bodyPr/>
    <a:lstStyle/>
    <a:p>
      <a:pPr>
        <a:defRPr sz="900" b="1" i="0" u="none" strike="noStrike" baseline="0">
          <a:solidFill>
            <a:schemeClr val="tx1"/>
          </a:solidFill>
          <a:latin typeface="Arial"/>
          <a:ea typeface="Arial"/>
          <a:cs typeface="Aria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hPercent val="74"/>
      <c:rotY val="20"/>
      <c:depthPercent val="100"/>
      <c:rAngAx val="1"/>
    </c:view3D>
    <c:floor>
      <c:thickness val="0"/>
      <c:spPr>
        <a:solidFill>
          <a:srgbClr val="C0C0C0"/>
        </a:solidFill>
        <a:ln w="3175">
          <a:solidFill>
            <a:schemeClr val="tx1"/>
          </a:solidFill>
          <a:prstDash val="solid"/>
        </a:ln>
      </c:spPr>
    </c:floor>
    <c:sideWall>
      <c:thickness val="0"/>
      <c:spPr>
        <a:noFill/>
        <a:ln w="12700">
          <a:solidFill>
            <a:schemeClr val="tx1"/>
          </a:solidFill>
          <a:prstDash val="solid"/>
        </a:ln>
      </c:spPr>
    </c:sideWall>
    <c:backWall>
      <c:thickness val="0"/>
      <c:spPr>
        <a:noFill/>
        <a:ln w="12700">
          <a:solidFill>
            <a:schemeClr val="tx1"/>
          </a:solidFill>
          <a:prstDash val="solid"/>
        </a:ln>
      </c:spPr>
    </c:backWall>
    <c:plotArea>
      <c:layout>
        <c:manualLayout>
          <c:layoutTarget val="inner"/>
          <c:xMode val="edge"/>
          <c:yMode val="edge"/>
          <c:x val="4.9253731343283584E-2"/>
          <c:y val="2.1505376344086023E-2"/>
          <c:w val="0.85671641791044773"/>
          <c:h val="0.90752688172043006"/>
        </c:manualLayout>
      </c:layout>
      <c:bar3DChart>
        <c:barDir val="col"/>
        <c:grouping val="clustered"/>
        <c:varyColors val="0"/>
        <c:ser>
          <c:idx val="0"/>
          <c:order val="0"/>
          <c:tx>
            <c:strRef>
              <c:f>Sheet1!$A$2</c:f>
              <c:strCache>
                <c:ptCount val="1"/>
                <c:pt idx="0">
                  <c:v>East</c:v>
                </c:pt>
              </c:strCache>
            </c:strRef>
          </c:tx>
          <c:spPr>
            <a:solidFill>
              <a:srgbClr val="A3C6CD"/>
            </a:solidFill>
            <a:ln w="24139">
              <a:solidFill>
                <a:schemeClr val="tx1"/>
              </a:solidFill>
              <a:prstDash val="solid"/>
            </a:ln>
          </c:spPr>
          <c:invertIfNegative val="0"/>
          <c:cat>
            <c:strRef>
              <c:f>Sheet1!$B$1:$E$1</c:f>
              <c:strCache>
                <c:ptCount val="4"/>
                <c:pt idx="0">
                  <c:v>1st Qtr</c:v>
                </c:pt>
                <c:pt idx="1">
                  <c:v>2nd Qtr</c:v>
                </c:pt>
                <c:pt idx="2">
                  <c:v>3rd Qtr</c:v>
                </c:pt>
                <c:pt idx="3">
                  <c:v>4th Qtr</c:v>
                </c:pt>
              </c:strCache>
            </c:strRef>
          </c:cat>
          <c:val>
            <c:numRef>
              <c:f>Sheet1!$B$2:$E$2</c:f>
              <c:numCache>
                <c:formatCode>General</c:formatCode>
                <c:ptCount val="4"/>
                <c:pt idx="0">
                  <c:v>20.399999999999999</c:v>
                </c:pt>
                <c:pt idx="1">
                  <c:v>27.4</c:v>
                </c:pt>
                <c:pt idx="2">
                  <c:v>90</c:v>
                </c:pt>
                <c:pt idx="3">
                  <c:v>20.399999999999999</c:v>
                </c:pt>
              </c:numCache>
            </c:numRef>
          </c:val>
          <c:extLst>
            <c:ext xmlns:c16="http://schemas.microsoft.com/office/drawing/2014/chart" uri="{C3380CC4-5D6E-409C-BE32-E72D297353CC}">
              <c16:uniqueId val="{00000000-7A55-4067-A7A3-50363CFCBB98}"/>
            </c:ext>
          </c:extLst>
        </c:ser>
        <c:ser>
          <c:idx val="1"/>
          <c:order val="1"/>
          <c:tx>
            <c:strRef>
              <c:f>Sheet1!$A$3</c:f>
              <c:strCache>
                <c:ptCount val="1"/>
                <c:pt idx="0">
                  <c:v>West</c:v>
                </c:pt>
              </c:strCache>
            </c:strRef>
          </c:tx>
          <c:spPr>
            <a:solidFill>
              <a:srgbClr val="E0D2C6"/>
            </a:solidFill>
            <a:ln w="24139">
              <a:solidFill>
                <a:schemeClr val="tx1"/>
              </a:solidFill>
              <a:prstDash val="solid"/>
            </a:ln>
          </c:spPr>
          <c:invertIfNegative val="0"/>
          <c:cat>
            <c:strRef>
              <c:f>Sheet1!$B$1:$E$1</c:f>
              <c:strCache>
                <c:ptCount val="4"/>
                <c:pt idx="0">
                  <c:v>1st Qtr</c:v>
                </c:pt>
                <c:pt idx="1">
                  <c:v>2nd Qtr</c:v>
                </c:pt>
                <c:pt idx="2">
                  <c:v>3rd Qtr</c:v>
                </c:pt>
                <c:pt idx="3">
                  <c:v>4th Qtr</c:v>
                </c:pt>
              </c:strCache>
            </c:strRef>
          </c:cat>
          <c:val>
            <c:numRef>
              <c:f>Sheet1!$B$3:$E$3</c:f>
              <c:numCache>
                <c:formatCode>General</c:formatCode>
                <c:ptCount val="4"/>
                <c:pt idx="0">
                  <c:v>30.6</c:v>
                </c:pt>
                <c:pt idx="1">
                  <c:v>38.6</c:v>
                </c:pt>
                <c:pt idx="2">
                  <c:v>34.6</c:v>
                </c:pt>
                <c:pt idx="3">
                  <c:v>31.6</c:v>
                </c:pt>
              </c:numCache>
            </c:numRef>
          </c:val>
          <c:extLst>
            <c:ext xmlns:c16="http://schemas.microsoft.com/office/drawing/2014/chart" uri="{C3380CC4-5D6E-409C-BE32-E72D297353CC}">
              <c16:uniqueId val="{00000001-7A55-4067-A7A3-50363CFCBB98}"/>
            </c:ext>
          </c:extLst>
        </c:ser>
        <c:ser>
          <c:idx val="2"/>
          <c:order val="2"/>
          <c:tx>
            <c:strRef>
              <c:f>Sheet1!$A$4</c:f>
              <c:strCache>
                <c:ptCount val="1"/>
                <c:pt idx="0">
                  <c:v>North</c:v>
                </c:pt>
              </c:strCache>
            </c:strRef>
          </c:tx>
          <c:spPr>
            <a:solidFill>
              <a:srgbClr val="009A44"/>
            </a:solidFill>
            <a:ln w="24139">
              <a:solidFill>
                <a:schemeClr val="tx1"/>
              </a:solidFill>
              <a:prstDash val="solid"/>
            </a:ln>
          </c:spPr>
          <c:invertIfNegative val="0"/>
          <c:cat>
            <c:strRef>
              <c:f>Sheet1!$B$1:$E$1</c:f>
              <c:strCache>
                <c:ptCount val="4"/>
                <c:pt idx="0">
                  <c:v>1st Qtr</c:v>
                </c:pt>
                <c:pt idx="1">
                  <c:v>2nd Qtr</c:v>
                </c:pt>
                <c:pt idx="2">
                  <c:v>3rd Qtr</c:v>
                </c:pt>
                <c:pt idx="3">
                  <c:v>4th Qtr</c:v>
                </c:pt>
              </c:strCache>
            </c:strRef>
          </c:cat>
          <c:val>
            <c:numRef>
              <c:f>Sheet1!$B$4:$E$4</c:f>
              <c:numCache>
                <c:formatCode>General</c:formatCode>
                <c:ptCount val="4"/>
                <c:pt idx="0">
                  <c:v>45.9</c:v>
                </c:pt>
                <c:pt idx="1">
                  <c:v>46.9</c:v>
                </c:pt>
                <c:pt idx="2">
                  <c:v>45</c:v>
                </c:pt>
                <c:pt idx="3">
                  <c:v>43.9</c:v>
                </c:pt>
              </c:numCache>
            </c:numRef>
          </c:val>
          <c:extLst>
            <c:ext xmlns:c16="http://schemas.microsoft.com/office/drawing/2014/chart" uri="{C3380CC4-5D6E-409C-BE32-E72D297353CC}">
              <c16:uniqueId val="{00000002-7A55-4067-A7A3-50363CFCBB98}"/>
            </c:ext>
          </c:extLst>
        </c:ser>
        <c:dLbls>
          <c:showLegendKey val="0"/>
          <c:showVal val="0"/>
          <c:showCatName val="0"/>
          <c:showSerName val="0"/>
          <c:showPercent val="0"/>
          <c:showBubbleSize val="0"/>
        </c:dLbls>
        <c:gapWidth val="150"/>
        <c:gapDepth val="0"/>
        <c:shape val="box"/>
        <c:axId val="324182960"/>
        <c:axId val="514834608"/>
        <c:axId val="0"/>
      </c:bar3DChart>
      <c:catAx>
        <c:axId val="324182960"/>
        <c:scaling>
          <c:orientation val="minMax"/>
        </c:scaling>
        <c:delete val="0"/>
        <c:axPos val="b"/>
        <c:numFmt formatCode="General" sourceLinked="1"/>
        <c:majorTickMark val="out"/>
        <c:minorTickMark val="none"/>
        <c:tickLblPos val="low"/>
        <c:spPr>
          <a:ln w="6035">
            <a:solidFill>
              <a:schemeClr val="tx1"/>
            </a:solidFill>
            <a:prstDash val="solid"/>
          </a:ln>
        </c:spPr>
        <c:txPr>
          <a:bodyPr rot="0" vert="horz"/>
          <a:lstStyle/>
          <a:p>
            <a:pPr>
              <a:defRPr sz="1000" b="1" i="0" u="none" strike="noStrike" baseline="0">
                <a:solidFill>
                  <a:schemeClr val="tx1"/>
                </a:solidFill>
                <a:latin typeface="Helvetica" panose="020B0604020202020204" pitchFamily="34" charset="0"/>
                <a:ea typeface="Arial"/>
                <a:cs typeface="Arial"/>
              </a:defRPr>
            </a:pPr>
            <a:endParaRPr lang="en-US"/>
          </a:p>
        </c:txPr>
        <c:crossAx val="514834608"/>
        <c:crosses val="autoZero"/>
        <c:auto val="1"/>
        <c:lblAlgn val="ctr"/>
        <c:lblOffset val="100"/>
        <c:tickLblSkip val="1"/>
        <c:tickMarkSkip val="1"/>
        <c:noMultiLvlLbl val="0"/>
      </c:catAx>
      <c:valAx>
        <c:axId val="514834608"/>
        <c:scaling>
          <c:orientation val="minMax"/>
        </c:scaling>
        <c:delete val="0"/>
        <c:axPos val="l"/>
        <c:majorGridlines>
          <c:spPr>
            <a:ln w="6035">
              <a:solidFill>
                <a:schemeClr val="tx1"/>
              </a:solidFill>
              <a:prstDash val="solid"/>
            </a:ln>
          </c:spPr>
        </c:majorGridlines>
        <c:numFmt formatCode="General" sourceLinked="1"/>
        <c:majorTickMark val="out"/>
        <c:minorTickMark val="none"/>
        <c:tickLblPos val="nextTo"/>
        <c:spPr>
          <a:ln w="6035">
            <a:solidFill>
              <a:schemeClr val="tx1"/>
            </a:solidFill>
            <a:prstDash val="solid"/>
          </a:ln>
        </c:spPr>
        <c:txPr>
          <a:bodyPr rot="0" vert="horz"/>
          <a:lstStyle/>
          <a:p>
            <a:pPr>
              <a:defRPr sz="1000" b="1" i="0" u="none" strike="noStrike" baseline="0">
                <a:solidFill>
                  <a:schemeClr val="tx1"/>
                </a:solidFill>
                <a:latin typeface="Helvetica" panose="020B0604020202020204" pitchFamily="34" charset="0"/>
                <a:ea typeface="Arial"/>
                <a:cs typeface="Arial"/>
              </a:defRPr>
            </a:pPr>
            <a:endParaRPr lang="en-US"/>
          </a:p>
        </c:txPr>
        <c:crossAx val="324182960"/>
        <c:crosses val="autoZero"/>
        <c:crossBetween val="between"/>
      </c:valAx>
      <c:spPr>
        <a:noFill/>
        <a:ln w="48279">
          <a:noFill/>
        </a:ln>
      </c:spPr>
    </c:plotArea>
    <c:legend>
      <c:legendPos val="r"/>
      <c:layout>
        <c:manualLayout>
          <c:xMode val="edge"/>
          <c:yMode val="edge"/>
          <c:x val="0.87747589962469641"/>
          <c:y val="0.45376344086021503"/>
          <c:w val="0.11655392229008757"/>
          <c:h val="0.1965623627901531"/>
        </c:manualLayout>
      </c:layout>
      <c:overlay val="0"/>
      <c:spPr>
        <a:noFill/>
        <a:ln w="6035">
          <a:solidFill>
            <a:schemeClr val="tx1"/>
          </a:solidFill>
          <a:prstDash val="solid"/>
        </a:ln>
      </c:spPr>
      <c:txPr>
        <a:bodyPr/>
        <a:lstStyle/>
        <a:p>
          <a:pPr>
            <a:defRPr sz="1000" b="0" i="0" u="none" strike="noStrike" baseline="0">
              <a:solidFill>
                <a:schemeClr val="tx1"/>
              </a:solidFill>
              <a:latin typeface="Helvetica" panose="020B0604020202020204" pitchFamily="34" charset="0"/>
              <a:ea typeface="Arial"/>
              <a:cs typeface="Arial"/>
            </a:defRPr>
          </a:pPr>
          <a:endParaRPr lang="en-US"/>
        </a:p>
      </c:txPr>
    </c:legend>
    <c:plotVisOnly val="1"/>
    <c:dispBlanksAs val="gap"/>
    <c:showDLblsOverMax val="0"/>
  </c:chart>
  <c:spPr>
    <a:noFill/>
    <a:ln>
      <a:noFill/>
    </a:ln>
  </c:spPr>
  <c:txPr>
    <a:bodyPr/>
    <a:lstStyle/>
    <a:p>
      <a:pPr>
        <a:defRPr sz="1045" b="1" i="0" u="none" strike="noStrike" baseline="0">
          <a:solidFill>
            <a:schemeClr val="tx1"/>
          </a:solidFill>
          <a:latin typeface="Arial"/>
          <a:ea typeface="Arial"/>
          <a:cs typeface="Arial"/>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0"/>
      <c:rAngAx val="0"/>
      <c:perspective val="0"/>
    </c:view3D>
    <c:floor>
      <c:thickness val="0"/>
    </c:floor>
    <c:sideWall>
      <c:thickness val="0"/>
    </c:sideWall>
    <c:backWall>
      <c:thickness val="0"/>
    </c:backWall>
    <c:plotArea>
      <c:layout>
        <c:manualLayout>
          <c:layoutTarget val="inner"/>
          <c:xMode val="edge"/>
          <c:yMode val="edge"/>
          <c:x val="6.6725978647686826E-2"/>
          <c:y val="0.26832460732984292"/>
          <c:w val="0.79537366548042687"/>
          <c:h val="0.46465968586387435"/>
        </c:manualLayout>
      </c:layout>
      <c:pie3DChart>
        <c:varyColors val="1"/>
        <c:ser>
          <c:idx val="0"/>
          <c:order val="0"/>
          <c:tx>
            <c:strRef>
              <c:f>Sheet1!$A$2</c:f>
              <c:strCache>
                <c:ptCount val="1"/>
                <c:pt idx="0">
                  <c:v>East</c:v>
                </c:pt>
              </c:strCache>
            </c:strRef>
          </c:tx>
          <c:spPr>
            <a:solidFill>
              <a:srgbClr val="008000"/>
            </a:solidFill>
            <a:ln w="12700">
              <a:solidFill>
                <a:schemeClr val="tx1"/>
              </a:solidFill>
              <a:prstDash val="solid"/>
            </a:ln>
          </c:spPr>
          <c:dPt>
            <c:idx val="0"/>
            <c:bubble3D val="0"/>
            <c:spPr>
              <a:solidFill>
                <a:srgbClr val="A3C6CD"/>
              </a:solidFill>
              <a:ln w="12700">
                <a:solidFill>
                  <a:schemeClr val="tx1"/>
                </a:solidFill>
                <a:prstDash val="solid"/>
              </a:ln>
            </c:spPr>
            <c:extLst>
              <c:ext xmlns:c16="http://schemas.microsoft.com/office/drawing/2014/chart" uri="{C3380CC4-5D6E-409C-BE32-E72D297353CC}">
                <c16:uniqueId val="{00000001-27FB-425D-8648-FDD042975DC8}"/>
              </c:ext>
            </c:extLst>
          </c:dPt>
          <c:dPt>
            <c:idx val="1"/>
            <c:bubble3D val="0"/>
            <c:spPr>
              <a:solidFill>
                <a:schemeClr val="bg1">
                  <a:lumMod val="75000"/>
                </a:schemeClr>
              </a:solidFill>
              <a:ln w="12700">
                <a:solidFill>
                  <a:schemeClr val="tx1"/>
                </a:solidFill>
                <a:prstDash val="solid"/>
              </a:ln>
            </c:spPr>
            <c:extLst>
              <c:ext xmlns:c16="http://schemas.microsoft.com/office/drawing/2014/chart" uri="{C3380CC4-5D6E-409C-BE32-E72D297353CC}">
                <c16:uniqueId val="{00000003-27FB-425D-8648-FDD042975DC8}"/>
              </c:ext>
            </c:extLst>
          </c:dPt>
          <c:dPt>
            <c:idx val="2"/>
            <c:bubble3D val="0"/>
            <c:spPr>
              <a:solidFill>
                <a:srgbClr val="009A44"/>
              </a:solidFill>
              <a:ln w="12700">
                <a:solidFill>
                  <a:schemeClr val="tx1"/>
                </a:solidFill>
                <a:prstDash val="solid"/>
              </a:ln>
            </c:spPr>
            <c:extLst>
              <c:ext xmlns:c16="http://schemas.microsoft.com/office/drawing/2014/chart" uri="{C3380CC4-5D6E-409C-BE32-E72D297353CC}">
                <c16:uniqueId val="{00000005-27FB-425D-8648-FDD042975DC8}"/>
              </c:ext>
            </c:extLst>
          </c:dPt>
          <c:dPt>
            <c:idx val="3"/>
            <c:bubble3D val="0"/>
            <c:spPr>
              <a:solidFill>
                <a:srgbClr val="E0D2C6"/>
              </a:solidFill>
              <a:ln w="12700">
                <a:solidFill>
                  <a:schemeClr val="tx1"/>
                </a:solidFill>
                <a:prstDash val="solid"/>
              </a:ln>
            </c:spPr>
            <c:extLst>
              <c:ext xmlns:c16="http://schemas.microsoft.com/office/drawing/2014/chart" uri="{C3380CC4-5D6E-409C-BE32-E72D297353CC}">
                <c16:uniqueId val="{00000007-27FB-425D-8648-FDD042975DC8}"/>
              </c:ext>
            </c:extLst>
          </c:dPt>
          <c:cat>
            <c:strRef>
              <c:f>Sheet1!$B$1:$E$1</c:f>
              <c:strCache>
                <c:ptCount val="4"/>
                <c:pt idx="0">
                  <c:v>1st Qtr</c:v>
                </c:pt>
                <c:pt idx="1">
                  <c:v>2nd Qtr</c:v>
                </c:pt>
                <c:pt idx="2">
                  <c:v>3rd Qtr</c:v>
                </c:pt>
                <c:pt idx="3">
                  <c:v>4th Qtr</c:v>
                </c:pt>
              </c:strCache>
            </c:strRef>
          </c:cat>
          <c:val>
            <c:numRef>
              <c:f>Sheet1!$B$2:$E$2</c:f>
              <c:numCache>
                <c:formatCode>General</c:formatCode>
                <c:ptCount val="4"/>
                <c:pt idx="0">
                  <c:v>20.399999999999999</c:v>
                </c:pt>
                <c:pt idx="1">
                  <c:v>27.4</c:v>
                </c:pt>
                <c:pt idx="2">
                  <c:v>90</c:v>
                </c:pt>
                <c:pt idx="3">
                  <c:v>20.399999999999999</c:v>
                </c:pt>
              </c:numCache>
            </c:numRef>
          </c:val>
          <c:extLst>
            <c:ext xmlns:c16="http://schemas.microsoft.com/office/drawing/2014/chart" uri="{C3380CC4-5D6E-409C-BE32-E72D297353CC}">
              <c16:uniqueId val="{00000008-27FB-425D-8648-FDD042975DC8}"/>
            </c:ext>
          </c:extLst>
        </c:ser>
        <c:ser>
          <c:idx val="1"/>
          <c:order val="1"/>
          <c:tx>
            <c:strRef>
              <c:f>Sheet1!$A$3</c:f>
              <c:strCache>
                <c:ptCount val="1"/>
                <c:pt idx="0">
                  <c:v>West</c:v>
                </c:pt>
              </c:strCache>
            </c:strRef>
          </c:tx>
          <c:spPr>
            <a:solidFill>
              <a:schemeClr val="accent2"/>
            </a:solidFill>
            <a:ln w="12700">
              <a:solidFill>
                <a:schemeClr val="tx1"/>
              </a:solidFill>
              <a:prstDash val="solid"/>
            </a:ln>
          </c:spPr>
          <c:dPt>
            <c:idx val="0"/>
            <c:bubble3D val="0"/>
            <c:spPr>
              <a:solidFill>
                <a:schemeClr val="accent1"/>
              </a:solidFill>
              <a:ln w="12700">
                <a:solidFill>
                  <a:schemeClr val="tx1"/>
                </a:solidFill>
                <a:prstDash val="solid"/>
              </a:ln>
            </c:spPr>
            <c:extLst>
              <c:ext xmlns:c16="http://schemas.microsoft.com/office/drawing/2014/chart" uri="{C3380CC4-5D6E-409C-BE32-E72D297353CC}">
                <c16:uniqueId val="{0000000A-27FB-425D-8648-FDD042975DC8}"/>
              </c:ext>
            </c:extLst>
          </c:dPt>
          <c:dPt>
            <c:idx val="1"/>
            <c:bubble3D val="0"/>
            <c:extLst>
              <c:ext xmlns:c16="http://schemas.microsoft.com/office/drawing/2014/chart" uri="{C3380CC4-5D6E-409C-BE32-E72D297353CC}">
                <c16:uniqueId val="{0000000B-27FB-425D-8648-FDD042975DC8}"/>
              </c:ext>
            </c:extLst>
          </c:dPt>
          <c:dPt>
            <c:idx val="2"/>
            <c:bubble3D val="0"/>
            <c:spPr>
              <a:solidFill>
                <a:schemeClr val="hlink"/>
              </a:solidFill>
              <a:ln w="12700">
                <a:solidFill>
                  <a:schemeClr val="tx1"/>
                </a:solidFill>
                <a:prstDash val="solid"/>
              </a:ln>
            </c:spPr>
            <c:extLst>
              <c:ext xmlns:c16="http://schemas.microsoft.com/office/drawing/2014/chart" uri="{C3380CC4-5D6E-409C-BE32-E72D297353CC}">
                <c16:uniqueId val="{0000000D-27FB-425D-8648-FDD042975DC8}"/>
              </c:ext>
            </c:extLst>
          </c:dPt>
          <c:dPt>
            <c:idx val="3"/>
            <c:bubble3D val="0"/>
            <c:spPr>
              <a:solidFill>
                <a:schemeClr val="folHlink"/>
              </a:solidFill>
              <a:ln w="12700">
                <a:solidFill>
                  <a:schemeClr val="tx1"/>
                </a:solidFill>
                <a:prstDash val="solid"/>
              </a:ln>
            </c:spPr>
            <c:extLst>
              <c:ext xmlns:c16="http://schemas.microsoft.com/office/drawing/2014/chart" uri="{C3380CC4-5D6E-409C-BE32-E72D297353CC}">
                <c16:uniqueId val="{0000000F-27FB-425D-8648-FDD042975DC8}"/>
              </c:ext>
            </c:extLst>
          </c:dPt>
          <c:cat>
            <c:strRef>
              <c:f>Sheet1!$B$1:$E$1</c:f>
              <c:strCache>
                <c:ptCount val="4"/>
                <c:pt idx="0">
                  <c:v>1st Qtr</c:v>
                </c:pt>
                <c:pt idx="1">
                  <c:v>2nd Qtr</c:v>
                </c:pt>
                <c:pt idx="2">
                  <c:v>3rd Qtr</c:v>
                </c:pt>
                <c:pt idx="3">
                  <c:v>4th Qtr</c:v>
                </c:pt>
              </c:strCache>
            </c:strRef>
          </c:cat>
          <c:val>
            <c:numRef>
              <c:f>Sheet1!$B$3:$E$3</c:f>
              <c:numCache>
                <c:formatCode>General</c:formatCode>
                <c:ptCount val="4"/>
                <c:pt idx="0">
                  <c:v>30.6</c:v>
                </c:pt>
                <c:pt idx="1">
                  <c:v>38.6</c:v>
                </c:pt>
                <c:pt idx="2">
                  <c:v>34.6</c:v>
                </c:pt>
                <c:pt idx="3">
                  <c:v>31.6</c:v>
                </c:pt>
              </c:numCache>
            </c:numRef>
          </c:val>
          <c:extLst>
            <c:ext xmlns:c16="http://schemas.microsoft.com/office/drawing/2014/chart" uri="{C3380CC4-5D6E-409C-BE32-E72D297353CC}">
              <c16:uniqueId val="{00000010-27FB-425D-8648-FDD042975DC8}"/>
            </c:ext>
          </c:extLst>
        </c:ser>
        <c:ser>
          <c:idx val="2"/>
          <c:order val="2"/>
          <c:tx>
            <c:strRef>
              <c:f>Sheet1!$A$4</c:f>
              <c:strCache>
                <c:ptCount val="1"/>
                <c:pt idx="0">
                  <c:v>North</c:v>
                </c:pt>
              </c:strCache>
            </c:strRef>
          </c:tx>
          <c:spPr>
            <a:solidFill>
              <a:schemeClr val="hlink"/>
            </a:solidFill>
            <a:ln w="12700">
              <a:solidFill>
                <a:schemeClr val="tx1"/>
              </a:solidFill>
              <a:prstDash val="solid"/>
            </a:ln>
          </c:spPr>
          <c:dPt>
            <c:idx val="0"/>
            <c:bubble3D val="0"/>
            <c:spPr>
              <a:solidFill>
                <a:schemeClr val="accent1"/>
              </a:solidFill>
              <a:ln w="12700">
                <a:solidFill>
                  <a:schemeClr val="tx1"/>
                </a:solidFill>
                <a:prstDash val="solid"/>
              </a:ln>
            </c:spPr>
            <c:extLst>
              <c:ext xmlns:c16="http://schemas.microsoft.com/office/drawing/2014/chart" uri="{C3380CC4-5D6E-409C-BE32-E72D297353CC}">
                <c16:uniqueId val="{00000012-27FB-425D-8648-FDD042975DC8}"/>
              </c:ext>
            </c:extLst>
          </c:dPt>
          <c:dPt>
            <c:idx val="1"/>
            <c:bubble3D val="0"/>
            <c:spPr>
              <a:solidFill>
                <a:schemeClr val="accent2"/>
              </a:solidFill>
              <a:ln w="12700">
                <a:solidFill>
                  <a:schemeClr val="tx1"/>
                </a:solidFill>
                <a:prstDash val="solid"/>
              </a:ln>
            </c:spPr>
            <c:extLst>
              <c:ext xmlns:c16="http://schemas.microsoft.com/office/drawing/2014/chart" uri="{C3380CC4-5D6E-409C-BE32-E72D297353CC}">
                <c16:uniqueId val="{00000014-27FB-425D-8648-FDD042975DC8}"/>
              </c:ext>
            </c:extLst>
          </c:dPt>
          <c:dPt>
            <c:idx val="2"/>
            <c:bubble3D val="0"/>
            <c:extLst>
              <c:ext xmlns:c16="http://schemas.microsoft.com/office/drawing/2014/chart" uri="{C3380CC4-5D6E-409C-BE32-E72D297353CC}">
                <c16:uniqueId val="{00000015-27FB-425D-8648-FDD042975DC8}"/>
              </c:ext>
            </c:extLst>
          </c:dPt>
          <c:dPt>
            <c:idx val="3"/>
            <c:bubble3D val="0"/>
            <c:spPr>
              <a:solidFill>
                <a:schemeClr val="folHlink"/>
              </a:solidFill>
              <a:ln w="12700">
                <a:solidFill>
                  <a:schemeClr val="tx1"/>
                </a:solidFill>
                <a:prstDash val="solid"/>
              </a:ln>
            </c:spPr>
            <c:extLst>
              <c:ext xmlns:c16="http://schemas.microsoft.com/office/drawing/2014/chart" uri="{C3380CC4-5D6E-409C-BE32-E72D297353CC}">
                <c16:uniqueId val="{00000017-27FB-425D-8648-FDD042975DC8}"/>
              </c:ext>
            </c:extLst>
          </c:dPt>
          <c:cat>
            <c:strRef>
              <c:f>Sheet1!$B$1:$E$1</c:f>
              <c:strCache>
                <c:ptCount val="4"/>
                <c:pt idx="0">
                  <c:v>1st Qtr</c:v>
                </c:pt>
                <c:pt idx="1">
                  <c:v>2nd Qtr</c:v>
                </c:pt>
                <c:pt idx="2">
                  <c:v>3rd Qtr</c:v>
                </c:pt>
                <c:pt idx="3">
                  <c:v>4th Qtr</c:v>
                </c:pt>
              </c:strCache>
            </c:strRef>
          </c:cat>
          <c:val>
            <c:numRef>
              <c:f>Sheet1!$B$4:$E$4</c:f>
              <c:numCache>
                <c:formatCode>General</c:formatCode>
                <c:ptCount val="4"/>
                <c:pt idx="0">
                  <c:v>45.9</c:v>
                </c:pt>
                <c:pt idx="1">
                  <c:v>46.9</c:v>
                </c:pt>
                <c:pt idx="2">
                  <c:v>45</c:v>
                </c:pt>
                <c:pt idx="3">
                  <c:v>43.9</c:v>
                </c:pt>
              </c:numCache>
            </c:numRef>
          </c:val>
          <c:extLst>
            <c:ext xmlns:c16="http://schemas.microsoft.com/office/drawing/2014/chart" uri="{C3380CC4-5D6E-409C-BE32-E72D297353CC}">
              <c16:uniqueId val="{00000018-27FB-425D-8648-FDD042975DC8}"/>
            </c:ext>
          </c:extLst>
        </c:ser>
        <c:dLbls>
          <c:showLegendKey val="0"/>
          <c:showVal val="0"/>
          <c:showCatName val="0"/>
          <c:showSerName val="0"/>
          <c:showPercent val="0"/>
          <c:showBubbleSize val="0"/>
          <c:showLeaderLines val="1"/>
        </c:dLbls>
      </c:pie3DChart>
      <c:spPr>
        <a:noFill/>
        <a:ln w="12700">
          <a:noFill/>
          <a:prstDash val="solid"/>
        </a:ln>
      </c:spPr>
    </c:plotArea>
    <c:legend>
      <c:legendPos val="r"/>
      <c:layout>
        <c:manualLayout>
          <c:xMode val="edge"/>
          <c:yMode val="edge"/>
          <c:x val="0.9005801366083992"/>
          <c:y val="0.43848167539267019"/>
          <c:w val="9.586120176042634E-2"/>
          <c:h val="0.12172774869109949"/>
        </c:manualLayout>
      </c:layout>
      <c:overlay val="0"/>
      <c:spPr>
        <a:noFill/>
        <a:ln w="3175">
          <a:solidFill>
            <a:schemeClr val="tx1"/>
          </a:solidFill>
          <a:prstDash val="solid"/>
        </a:ln>
      </c:spPr>
      <c:txPr>
        <a:bodyPr/>
        <a:lstStyle/>
        <a:p>
          <a:pPr>
            <a:defRPr sz="1000" b="0" i="0" u="none" strike="noStrike" baseline="0">
              <a:solidFill>
                <a:schemeClr val="tx1"/>
              </a:solidFill>
              <a:latin typeface="Helvetica" panose="020B0604020202020204" pitchFamily="34" charset="0"/>
              <a:ea typeface="Arial"/>
              <a:cs typeface="Arial"/>
            </a:defRPr>
          </a:pPr>
          <a:endParaRPr lang="en-US"/>
        </a:p>
      </c:txPr>
    </c:legend>
    <c:plotVisOnly val="1"/>
    <c:dispBlanksAs val="zero"/>
    <c:showDLblsOverMax val="0"/>
  </c:chart>
  <c:spPr>
    <a:noFill/>
    <a:ln>
      <a:noFill/>
    </a:ln>
  </c:spPr>
  <c:txPr>
    <a:bodyPr/>
    <a:lstStyle/>
    <a:p>
      <a:pPr>
        <a:defRPr sz="900" b="1" i="0" u="none" strike="noStrike" baseline="0">
          <a:solidFill>
            <a:schemeClr val="tx1"/>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5822950"/>
            <a:ext cx="27981275" cy="4017963"/>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10621963"/>
            <a:ext cx="23044150" cy="47910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17276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336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6475" y="750888"/>
            <a:ext cx="7405688" cy="159369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46238" y="750888"/>
            <a:ext cx="22067837" cy="159369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87680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9900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2045950"/>
            <a:ext cx="27981275" cy="3722688"/>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7945438"/>
            <a:ext cx="27981275" cy="41005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894977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46238" y="4373563"/>
            <a:ext cx="3435350" cy="123142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33988" y="4373563"/>
            <a:ext cx="3436937" cy="123142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57226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750888"/>
            <a:ext cx="29625925" cy="3124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4195763"/>
            <a:ext cx="14544675" cy="17494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5945188"/>
            <a:ext cx="14544675" cy="10799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4195763"/>
            <a:ext cx="14549438" cy="17494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5945188"/>
            <a:ext cx="14549438" cy="10799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91016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99896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7221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746125"/>
            <a:ext cx="10829925" cy="31765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746125"/>
            <a:ext cx="18402300" cy="159988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3922713"/>
            <a:ext cx="10829925" cy="128222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41689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3122275"/>
            <a:ext cx="19751675" cy="1547813"/>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1674813"/>
            <a:ext cx="19751675" cy="112474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451600" y="14670088"/>
            <a:ext cx="19751675" cy="22002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90440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46238" y="750888"/>
            <a:ext cx="29625925" cy="1649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3255" tIns="26627" rIns="53255" bIns="26627" numCol="1" anchor="t"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1646238" y="4373563"/>
            <a:ext cx="7024687" cy="12314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95180" tIns="147590" rIns="295180" bIns="14759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952750" rtl="0" eaLnBrk="0" fontAlgn="base" hangingPunct="0">
        <a:spcBef>
          <a:spcPct val="0"/>
        </a:spcBef>
        <a:spcAft>
          <a:spcPct val="0"/>
        </a:spcAft>
        <a:defRPr sz="5800" b="1">
          <a:solidFill>
            <a:schemeClr val="tx2"/>
          </a:solidFill>
          <a:latin typeface="+mj-lt"/>
          <a:ea typeface="+mj-ea"/>
          <a:cs typeface="+mj-cs"/>
        </a:defRPr>
      </a:lvl1pPr>
      <a:lvl2pPr algn="ctr" defTabSz="2952750" rtl="0" eaLnBrk="0" fontAlgn="base" hangingPunct="0">
        <a:spcBef>
          <a:spcPct val="0"/>
        </a:spcBef>
        <a:spcAft>
          <a:spcPct val="0"/>
        </a:spcAft>
        <a:defRPr sz="5800" b="1">
          <a:solidFill>
            <a:schemeClr val="tx2"/>
          </a:solidFill>
          <a:latin typeface="Goudy Old Style" pitchFamily="18" charset="0"/>
        </a:defRPr>
      </a:lvl2pPr>
      <a:lvl3pPr algn="ctr" defTabSz="2952750" rtl="0" eaLnBrk="0" fontAlgn="base" hangingPunct="0">
        <a:spcBef>
          <a:spcPct val="0"/>
        </a:spcBef>
        <a:spcAft>
          <a:spcPct val="0"/>
        </a:spcAft>
        <a:defRPr sz="5800" b="1">
          <a:solidFill>
            <a:schemeClr val="tx2"/>
          </a:solidFill>
          <a:latin typeface="Goudy Old Style" pitchFamily="18" charset="0"/>
        </a:defRPr>
      </a:lvl3pPr>
      <a:lvl4pPr algn="ctr" defTabSz="2952750" rtl="0" eaLnBrk="0" fontAlgn="base" hangingPunct="0">
        <a:spcBef>
          <a:spcPct val="0"/>
        </a:spcBef>
        <a:spcAft>
          <a:spcPct val="0"/>
        </a:spcAft>
        <a:defRPr sz="5800" b="1">
          <a:solidFill>
            <a:schemeClr val="tx2"/>
          </a:solidFill>
          <a:latin typeface="Goudy Old Style" pitchFamily="18" charset="0"/>
        </a:defRPr>
      </a:lvl4pPr>
      <a:lvl5pPr algn="ctr" defTabSz="2952750" rtl="0" eaLnBrk="0" fontAlgn="base" hangingPunct="0">
        <a:spcBef>
          <a:spcPct val="0"/>
        </a:spcBef>
        <a:spcAft>
          <a:spcPct val="0"/>
        </a:spcAft>
        <a:defRPr sz="5800" b="1">
          <a:solidFill>
            <a:schemeClr val="tx2"/>
          </a:solidFill>
          <a:latin typeface="Goudy Old Style" pitchFamily="18" charset="0"/>
        </a:defRPr>
      </a:lvl5pPr>
      <a:lvl6pPr marL="457200" algn="ctr" defTabSz="2952750" rtl="0" fontAlgn="base">
        <a:spcBef>
          <a:spcPct val="0"/>
        </a:spcBef>
        <a:spcAft>
          <a:spcPct val="0"/>
        </a:spcAft>
        <a:defRPr sz="5800" b="1">
          <a:solidFill>
            <a:schemeClr val="tx2"/>
          </a:solidFill>
          <a:latin typeface="Goudy Old Style" pitchFamily="18" charset="0"/>
        </a:defRPr>
      </a:lvl6pPr>
      <a:lvl7pPr marL="914400" algn="ctr" defTabSz="2952750" rtl="0" fontAlgn="base">
        <a:spcBef>
          <a:spcPct val="0"/>
        </a:spcBef>
        <a:spcAft>
          <a:spcPct val="0"/>
        </a:spcAft>
        <a:defRPr sz="5800" b="1">
          <a:solidFill>
            <a:schemeClr val="tx2"/>
          </a:solidFill>
          <a:latin typeface="Goudy Old Style" pitchFamily="18" charset="0"/>
        </a:defRPr>
      </a:lvl7pPr>
      <a:lvl8pPr marL="1371600" algn="ctr" defTabSz="2952750" rtl="0" fontAlgn="base">
        <a:spcBef>
          <a:spcPct val="0"/>
        </a:spcBef>
        <a:spcAft>
          <a:spcPct val="0"/>
        </a:spcAft>
        <a:defRPr sz="5800" b="1">
          <a:solidFill>
            <a:schemeClr val="tx2"/>
          </a:solidFill>
          <a:latin typeface="Goudy Old Style" pitchFamily="18" charset="0"/>
        </a:defRPr>
      </a:lvl8pPr>
      <a:lvl9pPr marL="1828800" algn="ctr" defTabSz="2952750" rtl="0" fontAlgn="base">
        <a:spcBef>
          <a:spcPct val="0"/>
        </a:spcBef>
        <a:spcAft>
          <a:spcPct val="0"/>
        </a:spcAft>
        <a:defRPr sz="5800" b="1">
          <a:solidFill>
            <a:schemeClr val="tx2"/>
          </a:solidFill>
          <a:latin typeface="Goudy Old Style" pitchFamily="18" charset="0"/>
        </a:defRPr>
      </a:lvl9pPr>
    </p:titleStyle>
    <p:bodyStyle>
      <a:lvl1pPr marL="219075" indent="-219075" algn="l" defTabSz="2952750" rtl="0" eaLnBrk="0" fontAlgn="base" hangingPunct="0">
        <a:spcBef>
          <a:spcPct val="20000"/>
        </a:spcBef>
        <a:spcAft>
          <a:spcPct val="0"/>
        </a:spcAft>
        <a:buChar char="•"/>
        <a:defRPr sz="1900">
          <a:solidFill>
            <a:schemeClr val="tx1"/>
          </a:solidFill>
          <a:latin typeface="+mn-lt"/>
          <a:ea typeface="+mn-ea"/>
          <a:cs typeface="+mn-cs"/>
        </a:defRPr>
      </a:lvl1pPr>
      <a:lvl2pPr marL="531813" indent="-246063" algn="l" defTabSz="2952750" rtl="0" eaLnBrk="0" fontAlgn="base" hangingPunct="0">
        <a:spcBef>
          <a:spcPct val="20000"/>
        </a:spcBef>
        <a:spcAft>
          <a:spcPct val="0"/>
        </a:spcAft>
        <a:buChar char="–"/>
        <a:defRPr sz="1900">
          <a:solidFill>
            <a:schemeClr val="tx1"/>
          </a:solidFill>
          <a:latin typeface="+mn-lt"/>
        </a:defRPr>
      </a:lvl2pPr>
      <a:lvl3pPr marL="908050" indent="-309563" algn="l" defTabSz="2952750" rtl="0" eaLnBrk="0" fontAlgn="base" hangingPunct="0">
        <a:spcBef>
          <a:spcPct val="20000"/>
        </a:spcBef>
        <a:spcAft>
          <a:spcPct val="0"/>
        </a:spcAft>
        <a:buChar char="•"/>
        <a:defRPr sz="1900">
          <a:solidFill>
            <a:schemeClr val="tx1"/>
          </a:solidFill>
          <a:latin typeface="+mn-lt"/>
        </a:defRPr>
      </a:lvl3pPr>
      <a:lvl4pPr marL="1252538" indent="-277813" algn="l" defTabSz="2952750" rtl="0" eaLnBrk="0" fontAlgn="base" hangingPunct="0">
        <a:spcBef>
          <a:spcPct val="20000"/>
        </a:spcBef>
        <a:spcAft>
          <a:spcPct val="0"/>
        </a:spcAft>
        <a:buChar char="–"/>
        <a:defRPr sz="1900">
          <a:solidFill>
            <a:schemeClr val="tx1"/>
          </a:solidFill>
          <a:latin typeface="+mn-lt"/>
        </a:defRPr>
      </a:lvl4pPr>
      <a:lvl5pPr marL="1660525" indent="-341313" algn="l" defTabSz="2952750" rtl="0" eaLnBrk="0" fontAlgn="base" hangingPunct="0">
        <a:spcBef>
          <a:spcPct val="20000"/>
        </a:spcBef>
        <a:spcAft>
          <a:spcPct val="0"/>
        </a:spcAft>
        <a:buChar char="»"/>
        <a:defRPr sz="1900">
          <a:solidFill>
            <a:schemeClr val="tx1"/>
          </a:solidFill>
          <a:latin typeface="+mn-lt"/>
        </a:defRPr>
      </a:lvl5pPr>
      <a:lvl6pPr marL="2117725" indent="-341313" algn="l" defTabSz="2952750" rtl="0" fontAlgn="base">
        <a:spcBef>
          <a:spcPct val="20000"/>
        </a:spcBef>
        <a:spcAft>
          <a:spcPct val="0"/>
        </a:spcAft>
        <a:buChar char="»"/>
        <a:defRPr sz="1900">
          <a:solidFill>
            <a:schemeClr val="tx1"/>
          </a:solidFill>
          <a:latin typeface="+mn-lt"/>
        </a:defRPr>
      </a:lvl6pPr>
      <a:lvl7pPr marL="2574925" indent="-341313" algn="l" defTabSz="2952750" rtl="0" fontAlgn="base">
        <a:spcBef>
          <a:spcPct val="20000"/>
        </a:spcBef>
        <a:spcAft>
          <a:spcPct val="0"/>
        </a:spcAft>
        <a:buChar char="»"/>
        <a:defRPr sz="1900">
          <a:solidFill>
            <a:schemeClr val="tx1"/>
          </a:solidFill>
          <a:latin typeface="+mn-lt"/>
        </a:defRPr>
      </a:lvl7pPr>
      <a:lvl8pPr marL="3032125" indent="-341313" algn="l" defTabSz="2952750" rtl="0" fontAlgn="base">
        <a:spcBef>
          <a:spcPct val="20000"/>
        </a:spcBef>
        <a:spcAft>
          <a:spcPct val="0"/>
        </a:spcAft>
        <a:buChar char="»"/>
        <a:defRPr sz="1900">
          <a:solidFill>
            <a:schemeClr val="tx1"/>
          </a:solidFill>
          <a:latin typeface="+mn-lt"/>
        </a:defRPr>
      </a:lvl8pPr>
      <a:lvl9pPr marL="3489325" indent="-341313" algn="l" defTabSz="2952750" rtl="0" fontAlgn="base">
        <a:spcBef>
          <a:spcPct val="20000"/>
        </a:spcBef>
        <a:spcAft>
          <a:spcPct val="0"/>
        </a:spcAft>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chart" Target="../charts/chart5.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jpeg"/><Relationship Id="rId5" Type="http://schemas.openxmlformats.org/officeDocument/2006/relationships/image" Target="../media/image3.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 name="Group 82"/>
          <p:cNvGrpSpPr/>
          <p:nvPr/>
        </p:nvGrpSpPr>
        <p:grpSpPr>
          <a:xfrm>
            <a:off x="914400" y="10706101"/>
            <a:ext cx="7351714" cy="758953"/>
            <a:chOff x="876299" y="3773487"/>
            <a:chExt cx="7351714" cy="758953"/>
          </a:xfrm>
        </p:grpSpPr>
        <p:sp>
          <p:nvSpPr>
            <p:cNvPr id="84" name="Rectangle 83"/>
            <p:cNvSpPr/>
            <p:nvPr/>
          </p:nvSpPr>
          <p:spPr bwMode="auto">
            <a:xfrm>
              <a:off x="876299" y="3773487"/>
              <a:ext cx="7351714" cy="758952"/>
            </a:xfrm>
            <a:prstGeom prst="rect">
              <a:avLst/>
            </a:prstGeom>
            <a:solidFill>
              <a:srgbClr val="009A44"/>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5800" b="0" i="0" u="none" strike="noStrike" cap="none" normalizeH="0" baseline="0" smtClean="0">
                <a:ln>
                  <a:noFill/>
                </a:ln>
                <a:solidFill>
                  <a:schemeClr val="tx1"/>
                </a:solidFill>
                <a:effectLst/>
                <a:latin typeface="Arial" charset="0"/>
              </a:endParaRPr>
            </a:p>
          </p:txBody>
        </p:sp>
        <p:sp>
          <p:nvSpPr>
            <p:cNvPr id="85" name="Rectangle 75"/>
            <p:cNvSpPr>
              <a:spLocks noChangeArrowheads="1"/>
            </p:cNvSpPr>
            <p:nvPr/>
          </p:nvSpPr>
          <p:spPr bwMode="auto">
            <a:xfrm>
              <a:off x="1164431" y="3846514"/>
              <a:ext cx="7063581" cy="68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chemeClr val="bg1"/>
                  </a:solidFill>
                  <a:latin typeface="Helvetica" panose="020B0604020202020204" pitchFamily="34" charset="0"/>
                </a:rPr>
                <a:t>Methods</a:t>
              </a:r>
              <a:endParaRPr lang="en-US" altLang="en-US" sz="3000" b="1" dirty="0">
                <a:solidFill>
                  <a:schemeClr val="bg1"/>
                </a:solidFill>
                <a:latin typeface="Helvetica" panose="020B0604020202020204" pitchFamily="34" charset="0"/>
              </a:endParaRPr>
            </a:p>
          </p:txBody>
        </p:sp>
      </p:grpSp>
      <p:grpSp>
        <p:nvGrpSpPr>
          <p:cNvPr id="75" name="Group 74"/>
          <p:cNvGrpSpPr/>
          <p:nvPr/>
        </p:nvGrpSpPr>
        <p:grpSpPr>
          <a:xfrm>
            <a:off x="914400" y="2970213"/>
            <a:ext cx="7351714" cy="758953"/>
            <a:chOff x="876299" y="3773487"/>
            <a:chExt cx="7351714" cy="758953"/>
          </a:xfrm>
        </p:grpSpPr>
        <p:sp>
          <p:nvSpPr>
            <p:cNvPr id="74" name="Rectangle 73"/>
            <p:cNvSpPr/>
            <p:nvPr/>
          </p:nvSpPr>
          <p:spPr bwMode="auto">
            <a:xfrm>
              <a:off x="876299" y="3773487"/>
              <a:ext cx="7351714" cy="758952"/>
            </a:xfrm>
            <a:prstGeom prst="rect">
              <a:avLst/>
            </a:prstGeom>
            <a:solidFill>
              <a:srgbClr val="009A44"/>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5800" b="0" i="0" u="none" strike="noStrike" cap="none" normalizeH="0" baseline="0" smtClean="0">
                <a:ln>
                  <a:noFill/>
                </a:ln>
                <a:solidFill>
                  <a:schemeClr val="tx1"/>
                </a:solidFill>
                <a:effectLst/>
                <a:latin typeface="Arial" charset="0"/>
              </a:endParaRPr>
            </a:p>
          </p:txBody>
        </p:sp>
        <p:sp>
          <p:nvSpPr>
            <p:cNvPr id="64" name="Rectangle 75"/>
            <p:cNvSpPr>
              <a:spLocks noChangeArrowheads="1"/>
            </p:cNvSpPr>
            <p:nvPr/>
          </p:nvSpPr>
          <p:spPr bwMode="auto">
            <a:xfrm>
              <a:off x="1164431" y="3846514"/>
              <a:ext cx="7063581" cy="68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a:solidFill>
                    <a:schemeClr val="bg1"/>
                  </a:solidFill>
                  <a:latin typeface="Helvetica" panose="020B0604020202020204" pitchFamily="34" charset="0"/>
                </a:rPr>
                <a:t>Abstract, </a:t>
              </a:r>
              <a:r>
                <a:rPr lang="en-US" altLang="en-US" sz="3000" b="1" dirty="0" smtClean="0">
                  <a:solidFill>
                    <a:schemeClr val="bg1"/>
                  </a:solidFill>
                  <a:latin typeface="Helvetica" panose="020B0604020202020204" pitchFamily="34" charset="0"/>
                </a:rPr>
                <a:t>30pt = 60 when doubled</a:t>
              </a:r>
              <a:endParaRPr lang="en-US" altLang="en-US" sz="3000" b="1" dirty="0">
                <a:solidFill>
                  <a:schemeClr val="bg1"/>
                </a:solidFill>
                <a:latin typeface="Helvetica" panose="020B0604020202020204" pitchFamily="34" charset="0"/>
              </a:endParaRPr>
            </a:p>
          </p:txBody>
        </p:sp>
      </p:grpSp>
      <p:sp>
        <p:nvSpPr>
          <p:cNvPr id="55" name="Rectangle 74"/>
          <p:cNvSpPr>
            <a:spLocks noChangeArrowheads="1"/>
          </p:cNvSpPr>
          <p:nvPr/>
        </p:nvSpPr>
        <p:spPr bwMode="auto">
          <a:xfrm>
            <a:off x="638175" y="36513"/>
            <a:ext cx="25701625" cy="2706687"/>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7985" tIns="148995" rIns="297985" bIns="148995"/>
          <a:lstStyle>
            <a:lvl1pPr defTabSz="2952750" eaLnBrk="0" hangingPunct="0">
              <a:spcBef>
                <a:spcPct val="20000"/>
              </a:spcBef>
              <a:buChar char="•"/>
              <a:defRPr sz="1900">
                <a:solidFill>
                  <a:schemeClr val="tx1"/>
                </a:solidFill>
                <a:latin typeface="CG Omega" panose="020B0502050508020304" pitchFamily="34" charset="0"/>
              </a:defRPr>
            </a:lvl1pPr>
            <a:lvl2pPr marL="742950" indent="-285750" defTabSz="2952750" eaLnBrk="0" hangingPunct="0">
              <a:spcBef>
                <a:spcPct val="20000"/>
              </a:spcBef>
              <a:buChar char="–"/>
              <a:defRPr sz="1900">
                <a:solidFill>
                  <a:schemeClr val="tx1"/>
                </a:solidFill>
                <a:latin typeface="CG Omega" panose="020B0502050508020304" pitchFamily="34" charset="0"/>
              </a:defRPr>
            </a:lvl2pPr>
            <a:lvl3pPr marL="1143000" indent="-228600" defTabSz="2952750" eaLnBrk="0" hangingPunct="0">
              <a:spcBef>
                <a:spcPct val="20000"/>
              </a:spcBef>
              <a:buChar char="•"/>
              <a:defRPr sz="1900">
                <a:solidFill>
                  <a:schemeClr val="tx1"/>
                </a:solidFill>
                <a:latin typeface="CG Omega" panose="020B0502050508020304" pitchFamily="34" charset="0"/>
              </a:defRPr>
            </a:lvl3pPr>
            <a:lvl4pPr marL="1600200" indent="-228600" defTabSz="2952750" eaLnBrk="0" hangingPunct="0">
              <a:spcBef>
                <a:spcPct val="20000"/>
              </a:spcBef>
              <a:buChar char="–"/>
              <a:defRPr sz="1900">
                <a:solidFill>
                  <a:schemeClr val="tx1"/>
                </a:solidFill>
                <a:latin typeface="CG Omega" panose="020B0502050508020304" pitchFamily="34" charset="0"/>
              </a:defRPr>
            </a:lvl4pPr>
            <a:lvl5pPr marL="2057400" indent="-228600" defTabSz="2952750" eaLnBrk="0" hangingPunct="0">
              <a:spcBef>
                <a:spcPct val="20000"/>
              </a:spcBef>
              <a:buChar char="»"/>
              <a:defRPr sz="1900">
                <a:solidFill>
                  <a:schemeClr val="tx1"/>
                </a:solidFill>
                <a:latin typeface="CG Omega" panose="020B0502050508020304" pitchFamily="34" charset="0"/>
              </a:defRPr>
            </a:lvl5pPr>
            <a:lvl6pPr marL="25146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0"/>
              </a:spcBef>
              <a:buFontTx/>
              <a:buNone/>
            </a:pPr>
            <a:r>
              <a:rPr lang="en-US" altLang="en-US" sz="5800" b="1" dirty="0">
                <a:solidFill>
                  <a:srgbClr val="009A44"/>
                </a:solidFill>
                <a:latin typeface="Helvetica" panose="020B0604020202020204" pitchFamily="34" charset="0"/>
              </a:rPr>
              <a:t>This would be the area for your title</a:t>
            </a:r>
            <a:r>
              <a:rPr lang="en-US" altLang="en-US" sz="5800" b="1" dirty="0">
                <a:solidFill>
                  <a:srgbClr val="006600"/>
                </a:solidFill>
                <a:latin typeface="Helvetica" panose="020B0604020202020204" pitchFamily="34" charset="0"/>
              </a:rPr>
              <a:t/>
            </a:r>
            <a:br>
              <a:rPr lang="en-US" altLang="en-US" sz="5800" b="1" dirty="0">
                <a:solidFill>
                  <a:srgbClr val="006600"/>
                </a:solidFill>
                <a:latin typeface="Helvetica" panose="020B0604020202020204" pitchFamily="34" charset="0"/>
              </a:rPr>
            </a:br>
            <a:r>
              <a:rPr lang="en-US" altLang="en-US" sz="2800" b="1" dirty="0">
                <a:latin typeface="Helvetica" panose="020B0604020202020204" pitchFamily="34" charset="0"/>
              </a:rPr>
              <a:t>Authors, authors </a:t>
            </a:r>
            <a:r>
              <a:rPr lang="en-US" altLang="en-US" sz="2800" b="1" dirty="0" err="1">
                <a:latin typeface="Helvetica" panose="020B0604020202020204" pitchFamily="34" charset="0"/>
              </a:rPr>
              <a:t>authors</a:t>
            </a:r>
            <a:r>
              <a:rPr lang="en-US" altLang="en-US" sz="2800" b="1" dirty="0">
                <a:latin typeface="Helvetica" panose="020B0604020202020204" pitchFamily="34" charset="0"/>
              </a:rPr>
              <a:t/>
            </a:r>
            <a:br>
              <a:rPr lang="en-US" altLang="en-US" sz="2800" b="1" dirty="0">
                <a:latin typeface="Helvetica" panose="020B0604020202020204" pitchFamily="34" charset="0"/>
              </a:rPr>
            </a:br>
            <a:r>
              <a:rPr lang="en-US" altLang="en-US" sz="2800" b="1" dirty="0">
                <a:latin typeface="Helvetica" panose="020B0604020202020204" pitchFamily="34" charset="0"/>
              </a:rPr>
              <a:t>Department of XXXXXXXXXXXX, University of North Dakota School of Medicine &amp; Health Sciences</a:t>
            </a:r>
            <a:br>
              <a:rPr lang="en-US" altLang="en-US" sz="2800" b="1" dirty="0">
                <a:latin typeface="Helvetica" panose="020B0604020202020204" pitchFamily="34" charset="0"/>
              </a:rPr>
            </a:br>
            <a:r>
              <a:rPr lang="en-US" altLang="en-US" sz="2800" b="1" dirty="0">
                <a:latin typeface="Helvetica" panose="020B0604020202020204" pitchFamily="34" charset="0"/>
              </a:rPr>
              <a:t>Grand Forks, ND  </a:t>
            </a:r>
            <a:r>
              <a:rPr lang="en-US" altLang="en-US" sz="2800" b="1" dirty="0" smtClean="0">
                <a:latin typeface="Helvetica" panose="020B0604020202020204" pitchFamily="34" charset="0"/>
              </a:rPr>
              <a:t>58012-9037. </a:t>
            </a:r>
            <a:r>
              <a:rPr lang="en-US" altLang="en-US" sz="2800" b="1" dirty="0" smtClean="0">
                <a:latin typeface="Helvetica" panose="020B0604020202020204" pitchFamily="34" charset="0"/>
              </a:rPr>
              <a:t>Use the logo if you have room, you need only one SMHS logo.</a:t>
            </a:r>
            <a:r>
              <a:rPr lang="en-US" altLang="en-US" sz="2800" b="1" dirty="0" smtClean="0">
                <a:latin typeface="Helvetica" panose="020B0604020202020204" pitchFamily="34" charset="0"/>
              </a:rPr>
              <a:t> med.UND.edu</a:t>
            </a:r>
            <a:endParaRPr lang="en-US" altLang="en-US" sz="2800" dirty="0">
              <a:latin typeface="Helvetica" panose="020B0604020202020204" pitchFamily="34" charset="0"/>
            </a:endParaRPr>
          </a:p>
        </p:txBody>
      </p:sp>
      <p:sp>
        <p:nvSpPr>
          <p:cNvPr id="56" name="Rectangle 88"/>
          <p:cNvSpPr>
            <a:spLocks noChangeArrowheads="1"/>
          </p:cNvSpPr>
          <p:nvPr/>
        </p:nvSpPr>
        <p:spPr bwMode="auto">
          <a:xfrm>
            <a:off x="16764000" y="3884613"/>
            <a:ext cx="7360920" cy="1792287"/>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82575" indent="-282575"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pPr>
            <a:r>
              <a:rPr lang="en-US" altLang="en-US" sz="1700" dirty="0">
                <a:solidFill>
                  <a:srgbClr val="000000"/>
                </a:solidFill>
                <a:latin typeface="Helvetica" panose="020B0604020202020204" pitchFamily="34" charset="0"/>
              </a:rPr>
              <a:t>If you have results or data in visual form (anything that is NOT text) make them large.  </a:t>
            </a:r>
          </a:p>
          <a:p>
            <a:pPr eaLnBrk="1" hangingPunct="1">
              <a:spcBef>
                <a:spcPct val="25000"/>
              </a:spcBef>
            </a:pPr>
            <a:r>
              <a:rPr lang="en-US" altLang="en-US" sz="1700" dirty="0">
                <a:solidFill>
                  <a:srgbClr val="000000"/>
                </a:solidFill>
                <a:latin typeface="Helvetica" panose="020B0604020202020204" pitchFamily="34" charset="0"/>
              </a:rPr>
              <a:t>They catch the eye, and tell your story quickly.</a:t>
            </a:r>
          </a:p>
          <a:p>
            <a:pPr eaLnBrk="1" hangingPunct="1">
              <a:spcBef>
                <a:spcPct val="25000"/>
              </a:spcBef>
            </a:pPr>
            <a:r>
              <a:rPr lang="en-US" altLang="en-US" sz="1700" dirty="0">
                <a:solidFill>
                  <a:srgbClr val="000000"/>
                </a:solidFill>
                <a:latin typeface="Helvetica" panose="020B0604020202020204" pitchFamily="34" charset="0"/>
              </a:rPr>
              <a:t>Is there a way to represent more of your poster with visual data?  Pictures, charts, tables, graphs?  Use them.</a:t>
            </a:r>
            <a:endParaRPr lang="en-US" altLang="en-US" sz="1700" dirty="0">
              <a:solidFill>
                <a:srgbClr val="006666"/>
              </a:solidFill>
              <a:latin typeface="Helvetica" panose="020B0604020202020204" pitchFamily="34" charset="0"/>
            </a:endParaRPr>
          </a:p>
        </p:txBody>
      </p:sp>
      <p:sp>
        <p:nvSpPr>
          <p:cNvPr id="57" name="Rectangle 90"/>
          <p:cNvSpPr>
            <a:spLocks noChangeArrowheads="1"/>
          </p:cNvSpPr>
          <p:nvPr/>
        </p:nvSpPr>
        <p:spPr bwMode="auto">
          <a:xfrm>
            <a:off x="914400" y="3884613"/>
            <a:ext cx="7360920" cy="5829300"/>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39713" indent="-239713"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pPr>
            <a:r>
              <a:rPr lang="en-US" altLang="en-US" sz="1700" dirty="0">
                <a:solidFill>
                  <a:srgbClr val="000000"/>
                </a:solidFill>
                <a:latin typeface="Helvetica" panose="020B0604020202020204" pitchFamily="34" charset="0"/>
              </a:rPr>
              <a:t>You can copy from your “many slides” presentation and paste into this “one large page” presentation.  Font sizes can be adjusted to fit the new format.</a:t>
            </a:r>
          </a:p>
          <a:p>
            <a:pPr eaLnBrk="1" hangingPunct="1">
              <a:spcBef>
                <a:spcPct val="25000"/>
              </a:spcBef>
            </a:pPr>
            <a:r>
              <a:rPr lang="en-US" altLang="en-US" sz="1700" dirty="0">
                <a:solidFill>
                  <a:srgbClr val="000000"/>
                </a:solidFill>
                <a:latin typeface="Helvetica" panose="020B0604020202020204" pitchFamily="34" charset="0"/>
              </a:rPr>
              <a:t>You can also apply any of the </a:t>
            </a:r>
            <a:r>
              <a:rPr lang="en-US" altLang="en-US" sz="1700" dirty="0" err="1">
                <a:solidFill>
                  <a:srgbClr val="000000"/>
                </a:solidFill>
                <a:latin typeface="Helvetica" panose="020B0604020202020204" pitchFamily="34" charset="0"/>
              </a:rPr>
              <a:t>powerpoint</a:t>
            </a:r>
            <a:r>
              <a:rPr lang="en-US" altLang="en-US" sz="1700" dirty="0">
                <a:solidFill>
                  <a:srgbClr val="000000"/>
                </a:solidFill>
                <a:latin typeface="Helvetica" panose="020B0604020202020204" pitchFamily="34" charset="0"/>
              </a:rPr>
              <a:t> color templates to this large page.</a:t>
            </a:r>
          </a:p>
          <a:p>
            <a:pPr eaLnBrk="1" hangingPunct="1">
              <a:spcBef>
                <a:spcPct val="25000"/>
              </a:spcBef>
            </a:pPr>
            <a:r>
              <a:rPr lang="en-US" altLang="en-US" sz="1700" dirty="0">
                <a:solidFill>
                  <a:srgbClr val="000000"/>
                </a:solidFill>
                <a:latin typeface="Helvetica" panose="020B0604020202020204" pitchFamily="34" charset="0"/>
              </a:rPr>
              <a:t>If necessary, the color templates can be changed to suit your needs by viewing the Master Page, and adjusting the elements there. </a:t>
            </a:r>
          </a:p>
          <a:p>
            <a:pPr eaLnBrk="1" hangingPunct="1">
              <a:spcBef>
                <a:spcPct val="25000"/>
              </a:spcBef>
            </a:pPr>
            <a:r>
              <a:rPr lang="en-US" altLang="en-US" sz="1700" dirty="0">
                <a:solidFill>
                  <a:srgbClr val="000000"/>
                </a:solidFill>
                <a:latin typeface="Helvetica" panose="020B0604020202020204" pitchFamily="34" charset="0"/>
              </a:rPr>
              <a:t>You used pastel blue shades in your original files.  These would both work, but we might have to make them a little lighter.</a:t>
            </a:r>
          </a:p>
          <a:p>
            <a:pPr eaLnBrk="1" hangingPunct="1">
              <a:spcBef>
                <a:spcPct val="25000"/>
              </a:spcBef>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eaLnBrk="1" hangingPunct="1">
              <a:spcBef>
                <a:spcPct val="25000"/>
              </a:spcBef>
            </a:pPr>
            <a:r>
              <a:rPr lang="en-US" altLang="en-US" sz="1700" dirty="0">
                <a:solidFill>
                  <a:srgbClr val="000000"/>
                </a:solidFill>
                <a:latin typeface="Helvetica" panose="020B0604020202020204" pitchFamily="34" charset="0"/>
              </a:rPr>
              <a:t>The rest of the section should be a plain font </a:t>
            </a:r>
            <a:r>
              <a:rPr lang="en-US" altLang="en-US" sz="1700" dirty="0" smtClean="0">
                <a:solidFill>
                  <a:srgbClr val="000000"/>
                </a:solidFill>
                <a:latin typeface="Helvetica" panose="020B0604020202020204" pitchFamily="34" charset="0"/>
              </a:rPr>
              <a:t>(this is Helvetica but Arial is also acceptable) </a:t>
            </a:r>
            <a:r>
              <a:rPr lang="en-US" altLang="en-US" sz="1700" dirty="0">
                <a:solidFill>
                  <a:srgbClr val="000000"/>
                </a:solidFill>
                <a:latin typeface="Helvetica" panose="020B0604020202020204" pitchFamily="34" charset="0"/>
              </a:rPr>
              <a:t>and should be at least 24 pt. </a:t>
            </a:r>
            <a:r>
              <a:rPr lang="en-US" altLang="en-US" sz="1700" dirty="0" smtClean="0">
                <a:solidFill>
                  <a:srgbClr val="000000"/>
                </a:solidFill>
                <a:latin typeface="Helvetica" panose="020B0604020202020204" pitchFamily="34" charset="0"/>
              </a:rPr>
              <a:t>This </a:t>
            </a:r>
            <a:r>
              <a:rPr lang="en-US" altLang="en-US" sz="1700" dirty="0">
                <a:solidFill>
                  <a:srgbClr val="000000"/>
                </a:solidFill>
                <a:latin typeface="Helvetica" panose="020B0604020202020204" pitchFamily="34" charset="0"/>
              </a:rPr>
              <a:t>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a:p>
            <a:pPr eaLnBrk="1" hangingPunct="1">
              <a:spcBef>
                <a:spcPct val="25000"/>
              </a:spcBef>
            </a:pPr>
            <a:r>
              <a:rPr lang="en-US" altLang="en-US" sz="1700" dirty="0">
                <a:solidFill>
                  <a:srgbClr val="000000"/>
                </a:solidFill>
                <a:latin typeface="Helvetica" panose="020B0604020202020204" pitchFamily="34" charset="0"/>
              </a:rPr>
              <a:t>It’s good to divide this big page into 3 or 4 columns.</a:t>
            </a:r>
          </a:p>
          <a:p>
            <a:pPr eaLnBrk="1" hangingPunct="1">
              <a:spcBef>
                <a:spcPct val="25000"/>
              </a:spcBef>
            </a:pPr>
            <a:r>
              <a:rPr lang="en-US" altLang="en-US" sz="1700" dirty="0">
                <a:solidFill>
                  <a:srgbClr val="000000"/>
                </a:solidFill>
                <a:latin typeface="Helvetica" panose="020B0604020202020204" pitchFamily="34" charset="0"/>
              </a:rPr>
              <a:t>You can use decorative dividing lines between the columns, or leave white space.</a:t>
            </a:r>
          </a:p>
          <a:p>
            <a:pPr eaLnBrk="1" hangingPunct="1">
              <a:spcBef>
                <a:spcPct val="25000"/>
              </a:spcBef>
            </a:pPr>
            <a:r>
              <a:rPr lang="en-US" altLang="en-US" sz="1700" dirty="0">
                <a:solidFill>
                  <a:srgbClr val="000000"/>
                </a:solidFill>
                <a:latin typeface="Helvetica" panose="020B0604020202020204" pitchFamily="34" charset="0"/>
              </a:rPr>
              <a:t>You can “box” in sections with results/data, or other sections you want to emphasize</a:t>
            </a:r>
            <a:r>
              <a:rPr lang="en-US" altLang="en-US" sz="1700" dirty="0" smtClean="0">
                <a:solidFill>
                  <a:srgbClr val="000000"/>
                </a:solidFill>
                <a:latin typeface="Helvetica" panose="020B0604020202020204" pitchFamily="34" charset="0"/>
              </a:rPr>
              <a:t>.</a:t>
            </a:r>
          </a:p>
          <a:p>
            <a:pPr eaLnBrk="1" hangingPunct="1">
              <a:spcBef>
                <a:spcPct val="25000"/>
              </a:spcBef>
            </a:pPr>
            <a:r>
              <a:rPr lang="en-US" altLang="en-US" sz="1700" dirty="0">
                <a:solidFill>
                  <a:srgbClr val="000000"/>
                </a:solidFill>
                <a:latin typeface="Helvetica" panose="020B0604020202020204" pitchFamily="34" charset="0"/>
              </a:rPr>
              <a:t>You only need one logo on your poster. You can either have it in the header or elsewhere in your poster (like one of the bottom corners</a:t>
            </a:r>
            <a:r>
              <a:rPr lang="en-US" altLang="en-US" sz="1700" dirty="0" smtClean="0">
                <a:solidFill>
                  <a:srgbClr val="000000"/>
                </a:solidFill>
                <a:latin typeface="Helvetica" panose="020B0604020202020204" pitchFamily="34" charset="0"/>
              </a:rPr>
              <a:t>.</a:t>
            </a:r>
            <a:endParaRPr lang="en-US" altLang="en-US" sz="1700" dirty="0">
              <a:solidFill>
                <a:srgbClr val="000000"/>
              </a:solidFill>
              <a:latin typeface="Helvetica" panose="020B0604020202020204" pitchFamily="34" charset="0"/>
            </a:endParaRPr>
          </a:p>
        </p:txBody>
      </p:sp>
      <p:sp>
        <p:nvSpPr>
          <p:cNvPr id="58" name="Rectangle 91"/>
          <p:cNvSpPr>
            <a:spLocks noChangeArrowheads="1"/>
          </p:cNvSpPr>
          <p:nvPr/>
        </p:nvSpPr>
        <p:spPr bwMode="auto">
          <a:xfrm>
            <a:off x="8839200" y="3884613"/>
            <a:ext cx="7360920" cy="5829300"/>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39713" indent="-239713"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pPr>
            <a:r>
              <a:rPr lang="en-US" altLang="en-US" sz="1700" dirty="0">
                <a:solidFill>
                  <a:srgbClr val="000000"/>
                </a:solidFill>
                <a:latin typeface="Helvetica" panose="020B0604020202020204" pitchFamily="34" charset="0"/>
              </a:rPr>
              <a:t>You can copy from your “many slides” presentation and paste into this “one large page” presentation.  Font sizes can be adjusted to fit the new format.</a:t>
            </a:r>
          </a:p>
          <a:p>
            <a:pPr eaLnBrk="1" hangingPunct="1">
              <a:spcBef>
                <a:spcPct val="25000"/>
              </a:spcBef>
            </a:pPr>
            <a:r>
              <a:rPr lang="en-US" altLang="en-US" sz="1700" dirty="0">
                <a:solidFill>
                  <a:srgbClr val="000000"/>
                </a:solidFill>
                <a:latin typeface="Helvetica" panose="020B0604020202020204" pitchFamily="34" charset="0"/>
              </a:rPr>
              <a:t>You can also apply any of the </a:t>
            </a:r>
            <a:r>
              <a:rPr lang="en-US" altLang="en-US" sz="1700" dirty="0" err="1">
                <a:solidFill>
                  <a:srgbClr val="000000"/>
                </a:solidFill>
                <a:latin typeface="Helvetica" panose="020B0604020202020204" pitchFamily="34" charset="0"/>
              </a:rPr>
              <a:t>powerpoint</a:t>
            </a:r>
            <a:r>
              <a:rPr lang="en-US" altLang="en-US" sz="1700" dirty="0">
                <a:solidFill>
                  <a:srgbClr val="000000"/>
                </a:solidFill>
                <a:latin typeface="Helvetica" panose="020B0604020202020204" pitchFamily="34" charset="0"/>
              </a:rPr>
              <a:t> color templates to this large page.</a:t>
            </a:r>
          </a:p>
          <a:p>
            <a:pPr eaLnBrk="1" hangingPunct="1">
              <a:spcBef>
                <a:spcPct val="25000"/>
              </a:spcBef>
            </a:pPr>
            <a:r>
              <a:rPr lang="en-US" altLang="en-US" sz="1700" dirty="0">
                <a:solidFill>
                  <a:srgbClr val="000000"/>
                </a:solidFill>
                <a:latin typeface="Helvetica" panose="020B0604020202020204" pitchFamily="34" charset="0"/>
              </a:rPr>
              <a:t>If necessary, the color templates can be changed to suit your needs by viewing the Master Page, and adjusting the elements there. </a:t>
            </a:r>
          </a:p>
          <a:p>
            <a:pPr eaLnBrk="1" hangingPunct="1">
              <a:spcBef>
                <a:spcPct val="25000"/>
              </a:spcBef>
            </a:pPr>
            <a:r>
              <a:rPr lang="en-US" altLang="en-US" sz="1700" dirty="0">
                <a:solidFill>
                  <a:srgbClr val="000000"/>
                </a:solidFill>
                <a:latin typeface="Helvetica" panose="020B0604020202020204" pitchFamily="34" charset="0"/>
              </a:rPr>
              <a:t>You used pastel blue shades in your original files.  These would both work, but we might have to make them a little lighter.</a:t>
            </a:r>
          </a:p>
          <a:p>
            <a:pPr eaLnBrk="1" hangingPunct="1">
              <a:spcBef>
                <a:spcPct val="25000"/>
              </a:spcBef>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eaLnBrk="1" hangingPunct="1">
              <a:spcBef>
                <a:spcPct val="25000"/>
              </a:spcBef>
            </a:pPr>
            <a:r>
              <a:rPr lang="en-US" altLang="en-US" sz="1700" dirty="0">
                <a:solidFill>
                  <a:srgbClr val="000000"/>
                </a:solidFill>
                <a:latin typeface="Helvetica" panose="020B0604020202020204" pitchFamily="34" charset="0"/>
              </a:rPr>
              <a:t>The rest of the section should be a plain font (this is Helvetica but Arial is also acceptable) and should be at least 24 pt. </a:t>
            </a:r>
            <a:r>
              <a:rPr lang="en-US" altLang="en-US" sz="1700" dirty="0" smtClean="0">
                <a:solidFill>
                  <a:srgbClr val="000000"/>
                </a:solidFill>
                <a:latin typeface="Helvetica" panose="020B0604020202020204" pitchFamily="34" charset="0"/>
              </a:rPr>
              <a:t>This </a:t>
            </a:r>
            <a:r>
              <a:rPr lang="en-US" altLang="en-US" sz="1700" dirty="0">
                <a:solidFill>
                  <a:srgbClr val="000000"/>
                </a:solidFill>
                <a:latin typeface="Helvetica" panose="020B0604020202020204" pitchFamily="34" charset="0"/>
              </a:rPr>
              <a:t>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a:p>
            <a:pPr eaLnBrk="1" hangingPunct="1">
              <a:spcBef>
                <a:spcPct val="25000"/>
              </a:spcBef>
            </a:pPr>
            <a:r>
              <a:rPr lang="en-US" altLang="en-US" sz="1700" dirty="0" smtClean="0">
                <a:solidFill>
                  <a:srgbClr val="000000"/>
                </a:solidFill>
                <a:latin typeface="Helvetica" panose="020B0604020202020204" pitchFamily="34" charset="0"/>
              </a:rPr>
              <a:t>It’s </a:t>
            </a:r>
            <a:r>
              <a:rPr lang="en-US" altLang="en-US" sz="1700" dirty="0">
                <a:solidFill>
                  <a:srgbClr val="000000"/>
                </a:solidFill>
                <a:latin typeface="Helvetica" panose="020B0604020202020204" pitchFamily="34" charset="0"/>
              </a:rPr>
              <a:t>good to divide this big page into 3 or 4 columns.</a:t>
            </a:r>
          </a:p>
          <a:p>
            <a:pPr eaLnBrk="1" hangingPunct="1">
              <a:spcBef>
                <a:spcPct val="25000"/>
              </a:spcBef>
            </a:pPr>
            <a:r>
              <a:rPr lang="en-US" altLang="en-US" sz="1700" dirty="0">
                <a:solidFill>
                  <a:srgbClr val="000000"/>
                </a:solidFill>
                <a:latin typeface="Helvetica" panose="020B0604020202020204" pitchFamily="34" charset="0"/>
              </a:rPr>
              <a:t>You can use decorative dividing lines between the columns, or leave white space.</a:t>
            </a:r>
          </a:p>
          <a:p>
            <a:pPr eaLnBrk="1" hangingPunct="1">
              <a:spcBef>
                <a:spcPct val="25000"/>
              </a:spcBef>
            </a:pPr>
            <a:r>
              <a:rPr lang="en-US" altLang="en-US" sz="1700" dirty="0">
                <a:solidFill>
                  <a:srgbClr val="000000"/>
                </a:solidFill>
                <a:latin typeface="Helvetica" panose="020B0604020202020204" pitchFamily="34" charset="0"/>
              </a:rPr>
              <a:t>You can “box” in sections with results/data, or other sections you want to emphasize.</a:t>
            </a:r>
          </a:p>
        </p:txBody>
      </p:sp>
      <p:sp>
        <p:nvSpPr>
          <p:cNvPr id="59" name="Rectangle 92"/>
          <p:cNvSpPr>
            <a:spLocks noChangeArrowheads="1"/>
          </p:cNvSpPr>
          <p:nvPr/>
        </p:nvSpPr>
        <p:spPr bwMode="auto">
          <a:xfrm>
            <a:off x="8842248" y="11620501"/>
            <a:ext cx="7360920" cy="1676400"/>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39713" indent="-239713" defTabSz="2952750" eaLnBrk="0" hangingPunct="0">
              <a:spcBef>
                <a:spcPct val="20000"/>
              </a:spcBef>
              <a:buChar char="•"/>
              <a:defRPr sz="1900">
                <a:solidFill>
                  <a:schemeClr val="tx1"/>
                </a:solidFill>
                <a:latin typeface="CG Omega" panose="020B0502050508020304" pitchFamily="34" charset="0"/>
              </a:defRPr>
            </a:lvl1pPr>
            <a:lvl2pPr marL="742950" indent="-285750" defTabSz="2952750" eaLnBrk="0" hangingPunct="0">
              <a:spcBef>
                <a:spcPct val="20000"/>
              </a:spcBef>
              <a:buChar char="–"/>
              <a:defRPr sz="1900">
                <a:solidFill>
                  <a:schemeClr val="tx1"/>
                </a:solidFill>
                <a:latin typeface="CG Omega" panose="020B0502050508020304" pitchFamily="34" charset="0"/>
              </a:defRPr>
            </a:lvl2pPr>
            <a:lvl3pPr marL="1143000" indent="-228600" defTabSz="2952750" eaLnBrk="0" hangingPunct="0">
              <a:spcBef>
                <a:spcPct val="20000"/>
              </a:spcBef>
              <a:buChar char="•"/>
              <a:defRPr sz="1900">
                <a:solidFill>
                  <a:schemeClr val="tx1"/>
                </a:solidFill>
                <a:latin typeface="CG Omega" panose="020B0502050508020304" pitchFamily="34" charset="0"/>
              </a:defRPr>
            </a:lvl3pPr>
            <a:lvl4pPr marL="1600200" indent="-228600" defTabSz="2952750" eaLnBrk="0" hangingPunct="0">
              <a:spcBef>
                <a:spcPct val="20000"/>
              </a:spcBef>
              <a:buChar char="–"/>
              <a:defRPr sz="1900">
                <a:solidFill>
                  <a:schemeClr val="tx1"/>
                </a:solidFill>
                <a:latin typeface="CG Omega" panose="020B0502050508020304" pitchFamily="34" charset="0"/>
              </a:defRPr>
            </a:lvl4pPr>
            <a:lvl5pPr marL="2057400" indent="-228600" defTabSz="2952750" eaLnBrk="0" hangingPunct="0">
              <a:spcBef>
                <a:spcPct val="20000"/>
              </a:spcBef>
              <a:buChar char="»"/>
              <a:defRPr sz="1900">
                <a:solidFill>
                  <a:schemeClr val="tx1"/>
                </a:solidFill>
                <a:latin typeface="CG Omega" panose="020B0502050508020304" pitchFamily="34" charset="0"/>
              </a:defRPr>
            </a:lvl5pPr>
            <a:lvl6pPr marL="25146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eaLnBrk="1" hangingPunct="1">
              <a:spcBef>
                <a:spcPct val="25000"/>
              </a:spcBef>
            </a:pPr>
            <a:r>
              <a:rPr lang="en-US" altLang="en-US" sz="1700" dirty="0">
                <a:solidFill>
                  <a:srgbClr val="000000"/>
                </a:solidFill>
                <a:latin typeface="Helvetica" panose="020B0604020202020204" pitchFamily="34" charset="0"/>
              </a:rPr>
              <a:t>The rest of the section should be a plain font (this is Helvetica but Arial is also acceptable) and should be at least 24 pt</a:t>
            </a:r>
            <a:r>
              <a:rPr lang="en-US" altLang="en-US" sz="1700" dirty="0" smtClean="0">
                <a:solidFill>
                  <a:srgbClr val="000000"/>
                </a:solidFill>
                <a:latin typeface="Helvetica" panose="020B0604020202020204" pitchFamily="34" charset="0"/>
              </a:rPr>
              <a:t>. </a:t>
            </a:r>
            <a:r>
              <a:rPr lang="en-US" altLang="en-US" sz="1700" dirty="0">
                <a:solidFill>
                  <a:srgbClr val="000000"/>
                </a:solidFill>
                <a:latin typeface="Helvetica" panose="020B0604020202020204" pitchFamily="34" charset="0"/>
              </a:rPr>
              <a:t>This 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p:txBody>
      </p:sp>
      <p:sp>
        <p:nvSpPr>
          <p:cNvPr id="60" name="Rectangle 93"/>
          <p:cNvSpPr>
            <a:spLocks noChangeArrowheads="1"/>
          </p:cNvSpPr>
          <p:nvPr/>
        </p:nvSpPr>
        <p:spPr bwMode="auto">
          <a:xfrm>
            <a:off x="24688800" y="3884613"/>
            <a:ext cx="7360920" cy="5829300"/>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39713" indent="-239713"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pPr>
            <a:r>
              <a:rPr lang="en-US" altLang="en-US" sz="1700" dirty="0">
                <a:solidFill>
                  <a:srgbClr val="000000"/>
                </a:solidFill>
                <a:latin typeface="Helvetica" panose="020B0604020202020204" pitchFamily="34" charset="0"/>
              </a:rPr>
              <a:t>You can copy from your “many slides” presentation and paste into this “one large page” presentation.  Font sizes can be adjusted to fit the new format.</a:t>
            </a:r>
          </a:p>
          <a:p>
            <a:pPr eaLnBrk="1" hangingPunct="1">
              <a:spcBef>
                <a:spcPct val="25000"/>
              </a:spcBef>
            </a:pPr>
            <a:r>
              <a:rPr lang="en-US" altLang="en-US" sz="1700" dirty="0">
                <a:solidFill>
                  <a:srgbClr val="000000"/>
                </a:solidFill>
                <a:latin typeface="Helvetica" panose="020B0604020202020204" pitchFamily="34" charset="0"/>
              </a:rPr>
              <a:t>You can also apply any of the </a:t>
            </a:r>
            <a:r>
              <a:rPr lang="en-US" altLang="en-US" sz="1700" dirty="0" err="1">
                <a:solidFill>
                  <a:srgbClr val="000000"/>
                </a:solidFill>
                <a:latin typeface="Helvetica" panose="020B0604020202020204" pitchFamily="34" charset="0"/>
              </a:rPr>
              <a:t>powerpoint</a:t>
            </a:r>
            <a:r>
              <a:rPr lang="en-US" altLang="en-US" sz="1700" dirty="0">
                <a:solidFill>
                  <a:srgbClr val="000000"/>
                </a:solidFill>
                <a:latin typeface="Helvetica" panose="020B0604020202020204" pitchFamily="34" charset="0"/>
              </a:rPr>
              <a:t> color templates to this large page.</a:t>
            </a:r>
          </a:p>
          <a:p>
            <a:pPr eaLnBrk="1" hangingPunct="1">
              <a:spcBef>
                <a:spcPct val="25000"/>
              </a:spcBef>
            </a:pPr>
            <a:r>
              <a:rPr lang="en-US" altLang="en-US" sz="1700" dirty="0">
                <a:solidFill>
                  <a:srgbClr val="000000"/>
                </a:solidFill>
                <a:latin typeface="Helvetica" panose="020B0604020202020204" pitchFamily="34" charset="0"/>
              </a:rPr>
              <a:t>If necessary, the color templates can be changed to suit your needs by viewing the Master Page, and adjusting the elements there. </a:t>
            </a:r>
          </a:p>
          <a:p>
            <a:pPr eaLnBrk="1" hangingPunct="1">
              <a:spcBef>
                <a:spcPct val="25000"/>
              </a:spcBef>
            </a:pPr>
            <a:r>
              <a:rPr lang="en-US" altLang="en-US" sz="1700" dirty="0">
                <a:solidFill>
                  <a:srgbClr val="000000"/>
                </a:solidFill>
                <a:latin typeface="Helvetica" panose="020B0604020202020204" pitchFamily="34" charset="0"/>
              </a:rPr>
              <a:t>You used pastel blue shades in your original files.  These would both work, but we might have to make them a little lighter.</a:t>
            </a:r>
          </a:p>
          <a:p>
            <a:pPr eaLnBrk="1" hangingPunct="1">
              <a:spcBef>
                <a:spcPct val="25000"/>
              </a:spcBef>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eaLnBrk="1" hangingPunct="1">
              <a:spcBef>
                <a:spcPct val="25000"/>
              </a:spcBef>
            </a:pPr>
            <a:r>
              <a:rPr lang="en-US" altLang="en-US" sz="1700" dirty="0">
                <a:solidFill>
                  <a:srgbClr val="000000"/>
                </a:solidFill>
                <a:latin typeface="Helvetica" panose="020B0604020202020204" pitchFamily="34" charset="0"/>
              </a:rPr>
              <a:t>The rest of the section should be a plain font (this is Helvetica but Arial is also acceptable) and should be at least 24 pt. This 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a:p>
            <a:pPr eaLnBrk="1" hangingPunct="1">
              <a:spcBef>
                <a:spcPct val="25000"/>
              </a:spcBef>
            </a:pPr>
            <a:r>
              <a:rPr lang="en-US" altLang="en-US" sz="1700" dirty="0" smtClean="0">
                <a:solidFill>
                  <a:srgbClr val="000000"/>
                </a:solidFill>
                <a:latin typeface="Helvetica" panose="020B0604020202020204" pitchFamily="34" charset="0"/>
              </a:rPr>
              <a:t>It’s </a:t>
            </a:r>
            <a:r>
              <a:rPr lang="en-US" altLang="en-US" sz="1700" dirty="0">
                <a:solidFill>
                  <a:srgbClr val="000000"/>
                </a:solidFill>
                <a:latin typeface="Helvetica" panose="020B0604020202020204" pitchFamily="34" charset="0"/>
              </a:rPr>
              <a:t>good to divide this big page into 3 or 4 columns.</a:t>
            </a:r>
          </a:p>
          <a:p>
            <a:pPr eaLnBrk="1" hangingPunct="1">
              <a:spcBef>
                <a:spcPct val="25000"/>
              </a:spcBef>
            </a:pPr>
            <a:r>
              <a:rPr lang="en-US" altLang="en-US" sz="1700" dirty="0">
                <a:solidFill>
                  <a:srgbClr val="000000"/>
                </a:solidFill>
                <a:latin typeface="Helvetica" panose="020B0604020202020204" pitchFamily="34" charset="0"/>
              </a:rPr>
              <a:t>You can use decorative dividing lines between the columns, or leave white space.</a:t>
            </a:r>
          </a:p>
          <a:p>
            <a:pPr eaLnBrk="1" hangingPunct="1">
              <a:spcBef>
                <a:spcPct val="25000"/>
              </a:spcBef>
            </a:pPr>
            <a:r>
              <a:rPr lang="en-US" altLang="en-US" sz="1700" dirty="0">
                <a:solidFill>
                  <a:srgbClr val="000000"/>
                </a:solidFill>
                <a:latin typeface="Helvetica" panose="020B0604020202020204" pitchFamily="34" charset="0"/>
              </a:rPr>
              <a:t>You can “box” in sections with results/data, or other sections you want to emphasize.</a:t>
            </a:r>
          </a:p>
        </p:txBody>
      </p:sp>
      <p:sp>
        <p:nvSpPr>
          <p:cNvPr id="61" name="Rectangle 94"/>
          <p:cNvSpPr>
            <a:spLocks noChangeArrowheads="1"/>
          </p:cNvSpPr>
          <p:nvPr/>
        </p:nvSpPr>
        <p:spPr bwMode="auto">
          <a:xfrm>
            <a:off x="24688800" y="11620501"/>
            <a:ext cx="7360920" cy="1676400"/>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342900" indent="-342900" defTabSz="2952750" eaLnBrk="0" hangingPunct="0">
              <a:spcBef>
                <a:spcPct val="20000"/>
              </a:spcBef>
              <a:buChar char="•"/>
              <a:defRPr sz="1900">
                <a:solidFill>
                  <a:schemeClr val="tx1"/>
                </a:solidFill>
                <a:latin typeface="CG Omega" panose="020B0502050508020304" pitchFamily="34" charset="0"/>
              </a:defRPr>
            </a:lvl1pPr>
            <a:lvl2pPr marL="742950" indent="-285750" defTabSz="2952750" eaLnBrk="0" hangingPunct="0">
              <a:spcBef>
                <a:spcPct val="20000"/>
              </a:spcBef>
              <a:buChar char="–"/>
              <a:defRPr sz="1900">
                <a:solidFill>
                  <a:schemeClr val="tx1"/>
                </a:solidFill>
                <a:latin typeface="CG Omega" panose="020B0502050508020304" pitchFamily="34" charset="0"/>
              </a:defRPr>
            </a:lvl2pPr>
            <a:lvl3pPr marL="1143000" indent="-228600" defTabSz="2952750" eaLnBrk="0" hangingPunct="0">
              <a:spcBef>
                <a:spcPct val="20000"/>
              </a:spcBef>
              <a:buChar char="•"/>
              <a:defRPr sz="1900">
                <a:solidFill>
                  <a:schemeClr val="tx1"/>
                </a:solidFill>
                <a:latin typeface="CG Omega" panose="020B0502050508020304" pitchFamily="34" charset="0"/>
              </a:defRPr>
            </a:lvl3pPr>
            <a:lvl4pPr marL="1600200" indent="-228600" defTabSz="2952750" eaLnBrk="0" hangingPunct="0">
              <a:spcBef>
                <a:spcPct val="20000"/>
              </a:spcBef>
              <a:buChar char="–"/>
              <a:defRPr sz="1900">
                <a:solidFill>
                  <a:schemeClr val="tx1"/>
                </a:solidFill>
                <a:latin typeface="CG Omega" panose="020B0502050508020304" pitchFamily="34" charset="0"/>
              </a:defRPr>
            </a:lvl4pPr>
            <a:lvl5pPr marL="2057400" indent="-228600" defTabSz="2952750" eaLnBrk="0" hangingPunct="0">
              <a:spcBef>
                <a:spcPct val="20000"/>
              </a:spcBef>
              <a:buChar char="»"/>
              <a:defRPr sz="1900">
                <a:solidFill>
                  <a:schemeClr val="tx1"/>
                </a:solidFill>
                <a:latin typeface="CG Omega" panose="020B0502050508020304" pitchFamily="34" charset="0"/>
              </a:defRPr>
            </a:lvl5pPr>
            <a:lvl6pPr marL="25146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9pPr>
          </a:lstStyle>
          <a:p>
            <a:pPr marL="228600" indent="-228600" eaLnBrk="1" hangingPunct="1">
              <a:spcBef>
                <a:spcPct val="25000"/>
              </a:spcBef>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marL="228600" indent="-228600" eaLnBrk="1" hangingPunct="1">
              <a:spcBef>
                <a:spcPct val="25000"/>
              </a:spcBef>
            </a:pPr>
            <a:r>
              <a:rPr lang="en-US" altLang="en-US" sz="1700" dirty="0">
                <a:solidFill>
                  <a:srgbClr val="000000"/>
                </a:solidFill>
                <a:latin typeface="Helvetica" panose="020B0604020202020204" pitchFamily="34" charset="0"/>
              </a:rPr>
              <a:t>The rest of the section should be a plain font (this is Helvetica but Arial is also acceptable) and should be at least 24 pt. This 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a:p>
            <a:pPr marL="228600" indent="-228600" eaLnBrk="1" hangingPunct="1">
              <a:spcBef>
                <a:spcPct val="25000"/>
              </a:spcBef>
            </a:pPr>
            <a:r>
              <a:rPr lang="en-US" altLang="en-US" sz="1700" dirty="0" smtClean="0">
                <a:solidFill>
                  <a:srgbClr val="000000"/>
                </a:solidFill>
                <a:latin typeface="Helvetica" panose="020B0604020202020204" pitchFamily="34" charset="0"/>
              </a:rPr>
              <a:t>Can </a:t>
            </a:r>
            <a:r>
              <a:rPr lang="en-US" altLang="en-US" sz="1700" dirty="0">
                <a:solidFill>
                  <a:srgbClr val="000000"/>
                </a:solidFill>
                <a:latin typeface="Helvetica" panose="020B0604020202020204" pitchFamily="34" charset="0"/>
              </a:rPr>
              <a:t>use logo at the top or the bottom.</a:t>
            </a:r>
          </a:p>
        </p:txBody>
      </p:sp>
      <p:pic>
        <p:nvPicPr>
          <p:cNvPr id="62" name="Picture 1"/>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98110" y="16840200"/>
            <a:ext cx="5408613"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 name="Picture 3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471563" y="969963"/>
            <a:ext cx="5408612"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5" name="Object 80"/>
          <p:cNvGraphicFramePr>
            <a:graphicFrameLocks noChangeAspect="1"/>
          </p:cNvGraphicFramePr>
          <p:nvPr>
            <p:extLst>
              <p:ext uri="{D42A27DB-BD31-4B8C-83A1-F6EECF244321}">
                <p14:modId xmlns:p14="http://schemas.microsoft.com/office/powerpoint/2010/main" val="3010430885"/>
              </p:ext>
            </p:extLst>
          </p:nvPr>
        </p:nvGraphicFramePr>
        <p:xfrm>
          <a:off x="17248194" y="6242485"/>
          <a:ext cx="6343638" cy="398700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6" name="Object 89"/>
          <p:cNvGraphicFramePr>
            <a:graphicFrameLocks noChangeAspect="1"/>
          </p:cNvGraphicFramePr>
          <p:nvPr>
            <p:extLst>
              <p:ext uri="{D42A27DB-BD31-4B8C-83A1-F6EECF244321}">
                <p14:modId xmlns:p14="http://schemas.microsoft.com/office/powerpoint/2010/main" val="1022825297"/>
              </p:ext>
            </p:extLst>
          </p:nvPr>
        </p:nvGraphicFramePr>
        <p:xfrm>
          <a:off x="16795291" y="11454934"/>
          <a:ext cx="7289916" cy="4125009"/>
        </p:xfrm>
        <a:graphic>
          <a:graphicData uri="http://schemas.openxmlformats.org/drawingml/2006/chart">
            <c:chart xmlns:c="http://schemas.openxmlformats.org/drawingml/2006/chart" xmlns:r="http://schemas.openxmlformats.org/officeDocument/2006/relationships" r:id="rId4"/>
          </a:graphicData>
        </a:graphic>
      </p:graphicFrame>
      <p:sp>
        <p:nvSpPr>
          <p:cNvPr id="70" name="Rectangle 91"/>
          <p:cNvSpPr>
            <a:spLocks noChangeArrowheads="1"/>
          </p:cNvSpPr>
          <p:nvPr/>
        </p:nvSpPr>
        <p:spPr bwMode="auto">
          <a:xfrm>
            <a:off x="881063" y="11620501"/>
            <a:ext cx="7346950" cy="3162299"/>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39713" indent="-239713"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eaLnBrk="1" hangingPunct="1">
              <a:spcBef>
                <a:spcPct val="25000"/>
              </a:spcBef>
            </a:pPr>
            <a:r>
              <a:rPr lang="en-US" altLang="en-US" sz="1700" dirty="0">
                <a:solidFill>
                  <a:srgbClr val="000000"/>
                </a:solidFill>
                <a:latin typeface="Helvetica" panose="020B0604020202020204" pitchFamily="34" charset="0"/>
              </a:rPr>
              <a:t>The rest of the section should be a plain font (this is Helvetica but Arial is also acceptable) and should be at least 24 pt</a:t>
            </a:r>
            <a:r>
              <a:rPr lang="en-US" altLang="en-US" sz="1700" dirty="0" smtClean="0">
                <a:solidFill>
                  <a:srgbClr val="000000"/>
                </a:solidFill>
                <a:latin typeface="Helvetica" panose="020B0604020202020204" pitchFamily="34" charset="0"/>
              </a:rPr>
              <a:t>. </a:t>
            </a:r>
            <a:r>
              <a:rPr lang="en-US" altLang="en-US" sz="1700" dirty="0">
                <a:solidFill>
                  <a:srgbClr val="000000"/>
                </a:solidFill>
                <a:latin typeface="Helvetica" panose="020B0604020202020204" pitchFamily="34" charset="0"/>
              </a:rPr>
              <a:t>This 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a:p>
            <a:pPr eaLnBrk="1" hangingPunct="1">
              <a:spcBef>
                <a:spcPct val="25000"/>
              </a:spcBef>
            </a:pPr>
            <a:r>
              <a:rPr lang="en-US" altLang="en-US" sz="1700" dirty="0" smtClean="0">
                <a:solidFill>
                  <a:srgbClr val="000000"/>
                </a:solidFill>
                <a:latin typeface="Helvetica" panose="020B0604020202020204" pitchFamily="34" charset="0"/>
              </a:rPr>
              <a:t>The </a:t>
            </a:r>
            <a:r>
              <a:rPr lang="en-US" altLang="en-US" sz="1700" dirty="0">
                <a:solidFill>
                  <a:srgbClr val="000000"/>
                </a:solidFill>
                <a:latin typeface="Helvetica" panose="020B0604020202020204" pitchFamily="34" charset="0"/>
              </a:rPr>
              <a:t>Green slashes are optional. If you have room, feel free to use them. Just make sure that the angle of the slashes are parallel to the nearest side of the gray triangle.</a:t>
            </a:r>
          </a:p>
        </p:txBody>
      </p:sp>
      <p:grpSp>
        <p:nvGrpSpPr>
          <p:cNvPr id="76" name="Group 75"/>
          <p:cNvGrpSpPr/>
          <p:nvPr/>
        </p:nvGrpSpPr>
        <p:grpSpPr>
          <a:xfrm>
            <a:off x="8839200" y="2970213"/>
            <a:ext cx="7351714" cy="758953"/>
            <a:chOff x="876299" y="3773487"/>
            <a:chExt cx="7351714" cy="758953"/>
          </a:xfrm>
        </p:grpSpPr>
        <p:sp>
          <p:nvSpPr>
            <p:cNvPr id="77" name="Rectangle 76"/>
            <p:cNvSpPr/>
            <p:nvPr/>
          </p:nvSpPr>
          <p:spPr bwMode="auto">
            <a:xfrm>
              <a:off x="876299" y="3773487"/>
              <a:ext cx="7351714" cy="758952"/>
            </a:xfrm>
            <a:prstGeom prst="rect">
              <a:avLst/>
            </a:prstGeom>
            <a:solidFill>
              <a:srgbClr val="009A44"/>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5800" b="0" i="0" u="none" strike="noStrike" cap="none" normalizeH="0" baseline="0" smtClean="0">
                <a:ln>
                  <a:noFill/>
                </a:ln>
                <a:solidFill>
                  <a:schemeClr val="tx1"/>
                </a:solidFill>
                <a:effectLst/>
                <a:latin typeface="Arial" charset="0"/>
              </a:endParaRPr>
            </a:p>
          </p:txBody>
        </p:sp>
        <p:sp>
          <p:nvSpPr>
            <p:cNvPr id="78" name="Rectangle 75"/>
            <p:cNvSpPr>
              <a:spLocks noChangeArrowheads="1"/>
            </p:cNvSpPr>
            <p:nvPr/>
          </p:nvSpPr>
          <p:spPr bwMode="auto">
            <a:xfrm>
              <a:off x="1164431" y="3846514"/>
              <a:ext cx="7063581" cy="68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chemeClr val="bg1"/>
                  </a:solidFill>
                  <a:latin typeface="Helvetica" panose="020B0604020202020204" pitchFamily="34" charset="0"/>
                </a:rPr>
                <a:t>Discussion</a:t>
              </a:r>
              <a:endParaRPr lang="en-US" altLang="en-US" sz="3000" b="1" dirty="0">
                <a:solidFill>
                  <a:schemeClr val="bg1"/>
                </a:solidFill>
                <a:latin typeface="Helvetica" panose="020B0604020202020204" pitchFamily="34" charset="0"/>
              </a:endParaRPr>
            </a:p>
          </p:txBody>
        </p:sp>
      </p:grpSp>
      <p:grpSp>
        <p:nvGrpSpPr>
          <p:cNvPr id="87" name="Group 86"/>
          <p:cNvGrpSpPr/>
          <p:nvPr/>
        </p:nvGrpSpPr>
        <p:grpSpPr>
          <a:xfrm>
            <a:off x="16764000" y="2970213"/>
            <a:ext cx="7351714" cy="758953"/>
            <a:chOff x="876299" y="3773487"/>
            <a:chExt cx="7351714" cy="758953"/>
          </a:xfrm>
        </p:grpSpPr>
        <p:sp>
          <p:nvSpPr>
            <p:cNvPr id="88" name="Rectangle 87"/>
            <p:cNvSpPr/>
            <p:nvPr/>
          </p:nvSpPr>
          <p:spPr bwMode="auto">
            <a:xfrm>
              <a:off x="876299" y="3773487"/>
              <a:ext cx="7351714" cy="758952"/>
            </a:xfrm>
            <a:prstGeom prst="rect">
              <a:avLst/>
            </a:prstGeom>
            <a:solidFill>
              <a:srgbClr val="009A44"/>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5800" b="0" i="0" u="none" strike="noStrike" cap="none" normalizeH="0" baseline="0" smtClean="0">
                <a:ln>
                  <a:noFill/>
                </a:ln>
                <a:solidFill>
                  <a:schemeClr val="tx1"/>
                </a:solidFill>
                <a:effectLst/>
                <a:latin typeface="Arial" charset="0"/>
              </a:endParaRPr>
            </a:p>
          </p:txBody>
        </p:sp>
        <p:sp>
          <p:nvSpPr>
            <p:cNvPr id="89" name="Rectangle 75"/>
            <p:cNvSpPr>
              <a:spLocks noChangeArrowheads="1"/>
            </p:cNvSpPr>
            <p:nvPr/>
          </p:nvSpPr>
          <p:spPr bwMode="auto">
            <a:xfrm>
              <a:off x="1164431" y="3846514"/>
              <a:ext cx="7063581" cy="68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chemeClr val="bg1"/>
                  </a:solidFill>
                  <a:latin typeface="Helvetica" panose="020B0604020202020204" pitchFamily="34" charset="0"/>
                </a:rPr>
                <a:t>Experiments</a:t>
              </a:r>
              <a:endParaRPr lang="en-US" altLang="en-US" sz="3000" b="1" dirty="0">
                <a:solidFill>
                  <a:schemeClr val="bg1"/>
                </a:solidFill>
                <a:latin typeface="Helvetica" panose="020B0604020202020204" pitchFamily="34" charset="0"/>
              </a:endParaRPr>
            </a:p>
          </p:txBody>
        </p:sp>
      </p:grpSp>
      <p:grpSp>
        <p:nvGrpSpPr>
          <p:cNvPr id="90" name="Group 89"/>
          <p:cNvGrpSpPr/>
          <p:nvPr/>
        </p:nvGrpSpPr>
        <p:grpSpPr>
          <a:xfrm>
            <a:off x="24688800" y="2970213"/>
            <a:ext cx="7351714" cy="758953"/>
            <a:chOff x="876299" y="3773487"/>
            <a:chExt cx="7351714" cy="758953"/>
          </a:xfrm>
        </p:grpSpPr>
        <p:sp>
          <p:nvSpPr>
            <p:cNvPr id="91" name="Rectangle 90"/>
            <p:cNvSpPr/>
            <p:nvPr/>
          </p:nvSpPr>
          <p:spPr bwMode="auto">
            <a:xfrm>
              <a:off x="876299" y="3773487"/>
              <a:ext cx="7351714" cy="758952"/>
            </a:xfrm>
            <a:prstGeom prst="rect">
              <a:avLst/>
            </a:prstGeom>
            <a:solidFill>
              <a:srgbClr val="009A44"/>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5800" b="0" i="0" u="none" strike="noStrike" cap="none" normalizeH="0" baseline="0" smtClean="0">
                <a:ln>
                  <a:noFill/>
                </a:ln>
                <a:solidFill>
                  <a:schemeClr val="tx1"/>
                </a:solidFill>
                <a:effectLst/>
                <a:latin typeface="Arial" charset="0"/>
              </a:endParaRPr>
            </a:p>
          </p:txBody>
        </p:sp>
        <p:sp>
          <p:nvSpPr>
            <p:cNvPr id="92" name="Rectangle 75"/>
            <p:cNvSpPr>
              <a:spLocks noChangeArrowheads="1"/>
            </p:cNvSpPr>
            <p:nvPr/>
          </p:nvSpPr>
          <p:spPr bwMode="auto">
            <a:xfrm>
              <a:off x="1164431" y="3846514"/>
              <a:ext cx="7063581" cy="68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chemeClr val="bg1"/>
                  </a:solidFill>
                  <a:latin typeface="Helvetica" panose="020B0604020202020204" pitchFamily="34" charset="0"/>
                </a:rPr>
                <a:t>Conclusions</a:t>
              </a:r>
              <a:endParaRPr lang="en-US" altLang="en-US" sz="3000" b="1" dirty="0">
                <a:solidFill>
                  <a:schemeClr val="bg1"/>
                </a:solidFill>
                <a:latin typeface="Helvetica" panose="020B0604020202020204" pitchFamily="34" charset="0"/>
              </a:endParaRPr>
            </a:p>
          </p:txBody>
        </p:sp>
      </p:grpSp>
      <p:grpSp>
        <p:nvGrpSpPr>
          <p:cNvPr id="93" name="Group 92"/>
          <p:cNvGrpSpPr/>
          <p:nvPr/>
        </p:nvGrpSpPr>
        <p:grpSpPr>
          <a:xfrm>
            <a:off x="8842248" y="10706101"/>
            <a:ext cx="7351714" cy="758953"/>
            <a:chOff x="876299" y="3773487"/>
            <a:chExt cx="7351714" cy="758953"/>
          </a:xfrm>
        </p:grpSpPr>
        <p:sp>
          <p:nvSpPr>
            <p:cNvPr id="94" name="Rectangle 93"/>
            <p:cNvSpPr/>
            <p:nvPr/>
          </p:nvSpPr>
          <p:spPr bwMode="auto">
            <a:xfrm>
              <a:off x="876299" y="3773487"/>
              <a:ext cx="7351714" cy="758952"/>
            </a:xfrm>
            <a:prstGeom prst="rect">
              <a:avLst/>
            </a:prstGeom>
            <a:solidFill>
              <a:srgbClr val="009A44"/>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5800" b="0" i="0" u="none" strike="noStrike" cap="none" normalizeH="0" baseline="0" smtClean="0">
                <a:ln>
                  <a:noFill/>
                </a:ln>
                <a:solidFill>
                  <a:schemeClr val="tx1"/>
                </a:solidFill>
                <a:effectLst/>
                <a:latin typeface="Arial" charset="0"/>
              </a:endParaRPr>
            </a:p>
          </p:txBody>
        </p:sp>
        <p:sp>
          <p:nvSpPr>
            <p:cNvPr id="95" name="Rectangle 75"/>
            <p:cNvSpPr>
              <a:spLocks noChangeArrowheads="1"/>
            </p:cNvSpPr>
            <p:nvPr/>
          </p:nvSpPr>
          <p:spPr bwMode="auto">
            <a:xfrm>
              <a:off x="1164431" y="3846514"/>
              <a:ext cx="7063581" cy="68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chemeClr val="bg1"/>
                  </a:solidFill>
                  <a:latin typeface="Helvetica" panose="020B0604020202020204" pitchFamily="34" charset="0"/>
                </a:rPr>
                <a:t>Results</a:t>
              </a:r>
              <a:endParaRPr lang="en-US" altLang="en-US" sz="3000" b="1" dirty="0">
                <a:solidFill>
                  <a:schemeClr val="bg1"/>
                </a:solidFill>
                <a:latin typeface="Helvetica" panose="020B0604020202020204" pitchFamily="34" charset="0"/>
              </a:endParaRPr>
            </a:p>
          </p:txBody>
        </p:sp>
      </p:grpSp>
      <p:grpSp>
        <p:nvGrpSpPr>
          <p:cNvPr id="96" name="Group 95"/>
          <p:cNvGrpSpPr/>
          <p:nvPr/>
        </p:nvGrpSpPr>
        <p:grpSpPr>
          <a:xfrm>
            <a:off x="24688800" y="10706101"/>
            <a:ext cx="7351714" cy="758953"/>
            <a:chOff x="876299" y="3773487"/>
            <a:chExt cx="7351714" cy="758953"/>
          </a:xfrm>
        </p:grpSpPr>
        <p:sp>
          <p:nvSpPr>
            <p:cNvPr id="97" name="Rectangle 96"/>
            <p:cNvSpPr/>
            <p:nvPr/>
          </p:nvSpPr>
          <p:spPr bwMode="auto">
            <a:xfrm>
              <a:off x="876299" y="3773487"/>
              <a:ext cx="7351714" cy="758952"/>
            </a:xfrm>
            <a:prstGeom prst="rect">
              <a:avLst/>
            </a:prstGeom>
            <a:solidFill>
              <a:srgbClr val="009A44"/>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5800" b="0" i="0" u="none" strike="noStrike" cap="none" normalizeH="0" baseline="0" smtClean="0">
                <a:ln>
                  <a:noFill/>
                </a:ln>
                <a:solidFill>
                  <a:schemeClr val="tx1"/>
                </a:solidFill>
                <a:effectLst/>
                <a:latin typeface="Arial" charset="0"/>
              </a:endParaRPr>
            </a:p>
          </p:txBody>
        </p:sp>
        <p:sp>
          <p:nvSpPr>
            <p:cNvPr id="98" name="Rectangle 75"/>
            <p:cNvSpPr>
              <a:spLocks noChangeArrowheads="1"/>
            </p:cNvSpPr>
            <p:nvPr/>
          </p:nvSpPr>
          <p:spPr bwMode="auto">
            <a:xfrm>
              <a:off x="1164431" y="3846514"/>
              <a:ext cx="7063581" cy="68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chemeClr val="bg1"/>
                  </a:solidFill>
                  <a:latin typeface="Helvetica" panose="020B0604020202020204" pitchFamily="34" charset="0"/>
                </a:rPr>
                <a:t>Thanks…</a:t>
              </a:r>
              <a:endParaRPr lang="en-US" altLang="en-US" sz="3000" b="1" dirty="0">
                <a:solidFill>
                  <a:schemeClr val="bg1"/>
                </a:solidFill>
                <a:latin typeface="Helvetica" panose="020B0604020202020204" pitchFamily="34" charset="0"/>
              </a:endParaRPr>
            </a:p>
          </p:txBody>
        </p:sp>
      </p:grpSp>
    </p:spTree>
    <p:extLst>
      <p:ext uri="{BB962C8B-B14F-4D97-AF65-F5344CB8AC3E}">
        <p14:creationId xmlns:p14="http://schemas.microsoft.com/office/powerpoint/2010/main" val="1307801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3EDE9"/>
            </a:gs>
            <a:gs pos="50000">
              <a:srgbClr val="F6F1EE"/>
            </a:gs>
            <a:gs pos="100000">
              <a:srgbClr val="EFE7E1"/>
            </a:gs>
          </a:gsLst>
          <a:lin ang="5400000" scaled="1"/>
        </a:gradFill>
        <a:effectLst/>
      </p:bgPr>
    </p:bg>
    <p:spTree>
      <p:nvGrpSpPr>
        <p:cNvPr id="1" name=""/>
        <p:cNvGrpSpPr/>
        <p:nvPr/>
      </p:nvGrpSpPr>
      <p:grpSpPr>
        <a:xfrm>
          <a:off x="0" y="0"/>
          <a:ext cx="0" cy="0"/>
          <a:chOff x="0" y="0"/>
          <a:chExt cx="0" cy="0"/>
        </a:xfrm>
      </p:grpSpPr>
      <p:sp>
        <p:nvSpPr>
          <p:cNvPr id="36" name="Rectangle 74"/>
          <p:cNvSpPr>
            <a:spLocks noChangeArrowheads="1"/>
          </p:cNvSpPr>
          <p:nvPr/>
        </p:nvSpPr>
        <p:spPr bwMode="auto">
          <a:xfrm>
            <a:off x="638175" y="36513"/>
            <a:ext cx="25701625" cy="2706687"/>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7985" tIns="148995" rIns="297985" bIns="148995"/>
          <a:lstStyle>
            <a:lvl1pPr defTabSz="2952750" eaLnBrk="0" hangingPunct="0">
              <a:spcBef>
                <a:spcPct val="20000"/>
              </a:spcBef>
              <a:buChar char="•"/>
              <a:defRPr sz="1900">
                <a:solidFill>
                  <a:schemeClr val="tx1"/>
                </a:solidFill>
                <a:latin typeface="CG Omega" panose="020B0502050508020304" pitchFamily="34" charset="0"/>
              </a:defRPr>
            </a:lvl1pPr>
            <a:lvl2pPr marL="742950" indent="-285750" defTabSz="2952750" eaLnBrk="0" hangingPunct="0">
              <a:spcBef>
                <a:spcPct val="20000"/>
              </a:spcBef>
              <a:buChar char="–"/>
              <a:defRPr sz="1900">
                <a:solidFill>
                  <a:schemeClr val="tx1"/>
                </a:solidFill>
                <a:latin typeface="CG Omega" panose="020B0502050508020304" pitchFamily="34" charset="0"/>
              </a:defRPr>
            </a:lvl2pPr>
            <a:lvl3pPr marL="1143000" indent="-228600" defTabSz="2952750" eaLnBrk="0" hangingPunct="0">
              <a:spcBef>
                <a:spcPct val="20000"/>
              </a:spcBef>
              <a:buChar char="•"/>
              <a:defRPr sz="1900">
                <a:solidFill>
                  <a:schemeClr val="tx1"/>
                </a:solidFill>
                <a:latin typeface="CG Omega" panose="020B0502050508020304" pitchFamily="34" charset="0"/>
              </a:defRPr>
            </a:lvl3pPr>
            <a:lvl4pPr marL="1600200" indent="-228600" defTabSz="2952750" eaLnBrk="0" hangingPunct="0">
              <a:spcBef>
                <a:spcPct val="20000"/>
              </a:spcBef>
              <a:buChar char="–"/>
              <a:defRPr sz="1900">
                <a:solidFill>
                  <a:schemeClr val="tx1"/>
                </a:solidFill>
                <a:latin typeface="CG Omega" panose="020B0502050508020304" pitchFamily="34" charset="0"/>
              </a:defRPr>
            </a:lvl4pPr>
            <a:lvl5pPr marL="2057400" indent="-228600" defTabSz="2952750" eaLnBrk="0" hangingPunct="0">
              <a:spcBef>
                <a:spcPct val="20000"/>
              </a:spcBef>
              <a:buChar char="»"/>
              <a:defRPr sz="1900">
                <a:solidFill>
                  <a:schemeClr val="tx1"/>
                </a:solidFill>
                <a:latin typeface="CG Omega" panose="020B0502050508020304" pitchFamily="34" charset="0"/>
              </a:defRPr>
            </a:lvl5pPr>
            <a:lvl6pPr marL="25146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0"/>
              </a:spcBef>
              <a:buFontTx/>
              <a:buNone/>
            </a:pPr>
            <a:r>
              <a:rPr lang="en-US" altLang="en-US" sz="5800" b="1" dirty="0">
                <a:solidFill>
                  <a:srgbClr val="009A44"/>
                </a:solidFill>
                <a:latin typeface="Helvetica" panose="020B0604020202020204" pitchFamily="34" charset="0"/>
              </a:rPr>
              <a:t>This would be the area for your title</a:t>
            </a:r>
            <a:r>
              <a:rPr lang="en-US" altLang="en-US" sz="5800" b="1" dirty="0">
                <a:solidFill>
                  <a:srgbClr val="006600"/>
                </a:solidFill>
                <a:latin typeface="Helvetica" panose="020B0604020202020204" pitchFamily="34" charset="0"/>
              </a:rPr>
              <a:t/>
            </a:r>
            <a:br>
              <a:rPr lang="en-US" altLang="en-US" sz="5800" b="1" dirty="0">
                <a:solidFill>
                  <a:srgbClr val="006600"/>
                </a:solidFill>
                <a:latin typeface="Helvetica" panose="020B0604020202020204" pitchFamily="34" charset="0"/>
              </a:rPr>
            </a:br>
            <a:r>
              <a:rPr lang="en-US" altLang="en-US" sz="2800" b="1" dirty="0">
                <a:latin typeface="Helvetica" panose="020B0604020202020204" pitchFamily="34" charset="0"/>
              </a:rPr>
              <a:t>Authors, authors </a:t>
            </a:r>
            <a:r>
              <a:rPr lang="en-US" altLang="en-US" sz="2800" b="1" dirty="0" err="1">
                <a:latin typeface="Helvetica" panose="020B0604020202020204" pitchFamily="34" charset="0"/>
              </a:rPr>
              <a:t>authors</a:t>
            </a:r>
            <a:r>
              <a:rPr lang="en-US" altLang="en-US" sz="2800" b="1" dirty="0">
                <a:latin typeface="Helvetica" panose="020B0604020202020204" pitchFamily="34" charset="0"/>
              </a:rPr>
              <a:t/>
            </a:r>
            <a:br>
              <a:rPr lang="en-US" altLang="en-US" sz="2800" b="1" dirty="0">
                <a:latin typeface="Helvetica" panose="020B0604020202020204" pitchFamily="34" charset="0"/>
              </a:rPr>
            </a:br>
            <a:r>
              <a:rPr lang="en-US" altLang="en-US" sz="2800" b="1" dirty="0">
                <a:latin typeface="Helvetica" panose="020B0604020202020204" pitchFamily="34" charset="0"/>
              </a:rPr>
              <a:t>Department of XXXXXXXXXXXX, University of North Dakota School of Medicine &amp; Health Sciences</a:t>
            </a:r>
            <a:br>
              <a:rPr lang="en-US" altLang="en-US" sz="2800" b="1" dirty="0">
                <a:latin typeface="Helvetica" panose="020B0604020202020204" pitchFamily="34" charset="0"/>
              </a:rPr>
            </a:br>
            <a:r>
              <a:rPr lang="en-US" altLang="en-US" sz="2800" b="1" dirty="0">
                <a:latin typeface="Helvetica" panose="020B0604020202020204" pitchFamily="34" charset="0"/>
              </a:rPr>
              <a:t>Grand Forks, ND  </a:t>
            </a:r>
            <a:r>
              <a:rPr lang="en-US" altLang="en-US" sz="2800" b="1" dirty="0" smtClean="0">
                <a:latin typeface="Helvetica" panose="020B0604020202020204" pitchFamily="34" charset="0"/>
              </a:rPr>
              <a:t>58012-9037. </a:t>
            </a:r>
            <a:r>
              <a:rPr lang="en-US" altLang="en-US" sz="2800" b="1" dirty="0" smtClean="0">
                <a:latin typeface="Helvetica" panose="020B0604020202020204" pitchFamily="34" charset="0"/>
              </a:rPr>
              <a:t>Use the logo if you have room – you need to use only one SMHS logo.</a:t>
            </a:r>
            <a:r>
              <a:rPr lang="en-US" altLang="en-US" sz="2800" b="1" dirty="0" smtClean="0">
                <a:latin typeface="Helvetica" panose="020B0604020202020204" pitchFamily="34" charset="0"/>
              </a:rPr>
              <a:t> med.UND.edu</a:t>
            </a:r>
            <a:endParaRPr lang="en-US" altLang="en-US" sz="2800" dirty="0">
              <a:latin typeface="Helvetica" panose="020B0604020202020204" pitchFamily="34" charset="0"/>
            </a:endParaRPr>
          </a:p>
        </p:txBody>
      </p:sp>
      <p:pic>
        <p:nvPicPr>
          <p:cNvPr id="43" name="Picture 1"/>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6606726" y="16840200"/>
            <a:ext cx="5408613"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4" name="Group 43"/>
          <p:cNvGrpSpPr/>
          <p:nvPr/>
        </p:nvGrpSpPr>
        <p:grpSpPr>
          <a:xfrm>
            <a:off x="914400" y="10706101"/>
            <a:ext cx="7351714" cy="758953"/>
            <a:chOff x="876299" y="3773487"/>
            <a:chExt cx="7351714" cy="758953"/>
          </a:xfrm>
        </p:grpSpPr>
        <p:sp>
          <p:nvSpPr>
            <p:cNvPr id="68" name="Rectangle 67"/>
            <p:cNvSpPr/>
            <p:nvPr/>
          </p:nvSpPr>
          <p:spPr bwMode="auto">
            <a:xfrm>
              <a:off x="876299" y="3773487"/>
              <a:ext cx="7351714" cy="758952"/>
            </a:xfrm>
            <a:prstGeom prst="rect">
              <a:avLst/>
            </a:prstGeom>
            <a:solidFill>
              <a:srgbClr val="009A44"/>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5800" b="0" i="0" u="none" strike="noStrike" cap="none" normalizeH="0" baseline="0" smtClean="0">
                <a:ln>
                  <a:noFill/>
                </a:ln>
                <a:solidFill>
                  <a:schemeClr val="tx1"/>
                </a:solidFill>
                <a:effectLst/>
                <a:latin typeface="Arial" charset="0"/>
              </a:endParaRPr>
            </a:p>
          </p:txBody>
        </p:sp>
        <p:sp>
          <p:nvSpPr>
            <p:cNvPr id="69" name="Rectangle 75"/>
            <p:cNvSpPr>
              <a:spLocks noChangeArrowheads="1"/>
            </p:cNvSpPr>
            <p:nvPr/>
          </p:nvSpPr>
          <p:spPr bwMode="auto">
            <a:xfrm>
              <a:off x="1164431" y="3846514"/>
              <a:ext cx="7063581" cy="68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chemeClr val="bg1"/>
                  </a:solidFill>
                  <a:latin typeface="Helvetica" panose="020B0604020202020204" pitchFamily="34" charset="0"/>
                </a:rPr>
                <a:t>Methods</a:t>
              </a:r>
              <a:endParaRPr lang="en-US" altLang="en-US" sz="3000" b="1" dirty="0">
                <a:solidFill>
                  <a:schemeClr val="bg1"/>
                </a:solidFill>
                <a:latin typeface="Helvetica" panose="020B0604020202020204" pitchFamily="34" charset="0"/>
              </a:endParaRPr>
            </a:p>
          </p:txBody>
        </p:sp>
      </p:grpSp>
      <p:grpSp>
        <p:nvGrpSpPr>
          <p:cNvPr id="70" name="Group 69"/>
          <p:cNvGrpSpPr/>
          <p:nvPr/>
        </p:nvGrpSpPr>
        <p:grpSpPr>
          <a:xfrm>
            <a:off x="914400" y="2970213"/>
            <a:ext cx="7351714" cy="758953"/>
            <a:chOff x="876299" y="3773487"/>
            <a:chExt cx="7351714" cy="758953"/>
          </a:xfrm>
        </p:grpSpPr>
        <p:sp>
          <p:nvSpPr>
            <p:cNvPr id="71" name="Rectangle 70"/>
            <p:cNvSpPr/>
            <p:nvPr/>
          </p:nvSpPr>
          <p:spPr bwMode="auto">
            <a:xfrm>
              <a:off x="876299" y="3773487"/>
              <a:ext cx="7351714" cy="758952"/>
            </a:xfrm>
            <a:prstGeom prst="rect">
              <a:avLst/>
            </a:prstGeom>
            <a:solidFill>
              <a:srgbClr val="009A44"/>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5800" b="0" i="0" u="none" strike="noStrike" cap="none" normalizeH="0" baseline="0" smtClean="0">
                <a:ln>
                  <a:noFill/>
                </a:ln>
                <a:solidFill>
                  <a:schemeClr val="tx1"/>
                </a:solidFill>
                <a:effectLst/>
                <a:latin typeface="Arial" charset="0"/>
              </a:endParaRPr>
            </a:p>
          </p:txBody>
        </p:sp>
        <p:sp>
          <p:nvSpPr>
            <p:cNvPr id="72" name="Rectangle 75"/>
            <p:cNvSpPr>
              <a:spLocks noChangeArrowheads="1"/>
            </p:cNvSpPr>
            <p:nvPr/>
          </p:nvSpPr>
          <p:spPr bwMode="auto">
            <a:xfrm>
              <a:off x="1164431" y="3846514"/>
              <a:ext cx="7063581" cy="68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a:solidFill>
                    <a:schemeClr val="bg1"/>
                  </a:solidFill>
                  <a:latin typeface="Helvetica" panose="020B0604020202020204" pitchFamily="34" charset="0"/>
                </a:rPr>
                <a:t>Abstract, </a:t>
              </a:r>
              <a:r>
                <a:rPr lang="en-US" altLang="en-US" sz="3000" b="1" dirty="0" smtClean="0">
                  <a:solidFill>
                    <a:schemeClr val="bg1"/>
                  </a:solidFill>
                  <a:latin typeface="Helvetica" panose="020B0604020202020204" pitchFamily="34" charset="0"/>
                </a:rPr>
                <a:t>30pt = 60 when doubled</a:t>
              </a:r>
              <a:endParaRPr lang="en-US" altLang="en-US" sz="3000" b="1" dirty="0">
                <a:solidFill>
                  <a:schemeClr val="bg1"/>
                </a:solidFill>
                <a:latin typeface="Helvetica" panose="020B0604020202020204" pitchFamily="34" charset="0"/>
              </a:endParaRPr>
            </a:p>
          </p:txBody>
        </p:sp>
      </p:grpSp>
      <p:sp>
        <p:nvSpPr>
          <p:cNvPr id="73" name="Rectangle 88"/>
          <p:cNvSpPr>
            <a:spLocks noChangeArrowheads="1"/>
          </p:cNvSpPr>
          <p:nvPr/>
        </p:nvSpPr>
        <p:spPr bwMode="auto">
          <a:xfrm>
            <a:off x="16764000" y="3884613"/>
            <a:ext cx="7360920" cy="1792287"/>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82575" indent="-282575"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buClr>
                <a:srgbClr val="009A44"/>
              </a:buClr>
            </a:pPr>
            <a:r>
              <a:rPr lang="en-US" altLang="en-US" sz="1700" dirty="0">
                <a:solidFill>
                  <a:srgbClr val="000000"/>
                </a:solidFill>
                <a:latin typeface="Helvetica" panose="020B0604020202020204" pitchFamily="34" charset="0"/>
              </a:rPr>
              <a:t>If you have results or data in visual form (anything that is NOT text) make them large.  </a:t>
            </a:r>
          </a:p>
          <a:p>
            <a:pPr eaLnBrk="1" hangingPunct="1">
              <a:spcBef>
                <a:spcPct val="25000"/>
              </a:spcBef>
              <a:buClr>
                <a:srgbClr val="009A44"/>
              </a:buClr>
            </a:pPr>
            <a:r>
              <a:rPr lang="en-US" altLang="en-US" sz="1700" dirty="0">
                <a:solidFill>
                  <a:srgbClr val="000000"/>
                </a:solidFill>
                <a:latin typeface="Helvetica" panose="020B0604020202020204" pitchFamily="34" charset="0"/>
              </a:rPr>
              <a:t>They catch the eye, and tell your story quickly.</a:t>
            </a:r>
          </a:p>
          <a:p>
            <a:pPr eaLnBrk="1" hangingPunct="1">
              <a:spcBef>
                <a:spcPct val="25000"/>
              </a:spcBef>
              <a:buClr>
                <a:srgbClr val="009A44"/>
              </a:buClr>
            </a:pPr>
            <a:r>
              <a:rPr lang="en-US" altLang="en-US" sz="1700" dirty="0">
                <a:solidFill>
                  <a:srgbClr val="000000"/>
                </a:solidFill>
                <a:latin typeface="Helvetica" panose="020B0604020202020204" pitchFamily="34" charset="0"/>
              </a:rPr>
              <a:t>Is there a way to represent more of your poster with visual data?  Pictures, charts, tables, graphs?  Use them.</a:t>
            </a:r>
            <a:endParaRPr lang="en-US" altLang="en-US" sz="1700" dirty="0">
              <a:solidFill>
                <a:srgbClr val="006666"/>
              </a:solidFill>
              <a:latin typeface="Helvetica" panose="020B0604020202020204" pitchFamily="34" charset="0"/>
            </a:endParaRPr>
          </a:p>
        </p:txBody>
      </p:sp>
      <p:sp>
        <p:nvSpPr>
          <p:cNvPr id="74" name="Rectangle 90"/>
          <p:cNvSpPr>
            <a:spLocks noChangeArrowheads="1"/>
          </p:cNvSpPr>
          <p:nvPr/>
        </p:nvSpPr>
        <p:spPr bwMode="auto">
          <a:xfrm>
            <a:off x="914400" y="3884613"/>
            <a:ext cx="7360920" cy="5829300"/>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39713" indent="-239713"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buClr>
                <a:srgbClr val="009A44"/>
              </a:buClr>
            </a:pPr>
            <a:r>
              <a:rPr lang="en-US" altLang="en-US" sz="1700" dirty="0">
                <a:solidFill>
                  <a:srgbClr val="000000"/>
                </a:solidFill>
                <a:latin typeface="Helvetica" panose="020B0604020202020204" pitchFamily="34" charset="0"/>
              </a:rPr>
              <a:t>You can copy from your “many slides” presentation and paste into this “one large page” presentation.  Font sizes can be adjusted to fit the new format.</a:t>
            </a:r>
          </a:p>
          <a:p>
            <a:pPr eaLnBrk="1" hangingPunct="1">
              <a:spcBef>
                <a:spcPct val="25000"/>
              </a:spcBef>
              <a:buClr>
                <a:srgbClr val="009A44"/>
              </a:buClr>
            </a:pPr>
            <a:r>
              <a:rPr lang="en-US" altLang="en-US" sz="1700" dirty="0">
                <a:solidFill>
                  <a:srgbClr val="000000"/>
                </a:solidFill>
                <a:latin typeface="Helvetica" panose="020B0604020202020204" pitchFamily="34" charset="0"/>
              </a:rPr>
              <a:t>You can also apply any of the </a:t>
            </a:r>
            <a:r>
              <a:rPr lang="en-US" altLang="en-US" sz="1700" dirty="0" err="1">
                <a:solidFill>
                  <a:srgbClr val="000000"/>
                </a:solidFill>
                <a:latin typeface="Helvetica" panose="020B0604020202020204" pitchFamily="34" charset="0"/>
              </a:rPr>
              <a:t>powerpoint</a:t>
            </a:r>
            <a:r>
              <a:rPr lang="en-US" altLang="en-US" sz="1700" dirty="0">
                <a:solidFill>
                  <a:srgbClr val="000000"/>
                </a:solidFill>
                <a:latin typeface="Helvetica" panose="020B0604020202020204" pitchFamily="34" charset="0"/>
              </a:rPr>
              <a:t> color templates to this large page.</a:t>
            </a:r>
          </a:p>
          <a:p>
            <a:pPr eaLnBrk="1" hangingPunct="1">
              <a:spcBef>
                <a:spcPct val="25000"/>
              </a:spcBef>
              <a:buClr>
                <a:srgbClr val="009A44"/>
              </a:buClr>
            </a:pPr>
            <a:r>
              <a:rPr lang="en-US" altLang="en-US" sz="1700" dirty="0">
                <a:solidFill>
                  <a:srgbClr val="000000"/>
                </a:solidFill>
                <a:latin typeface="Helvetica" panose="020B0604020202020204" pitchFamily="34" charset="0"/>
              </a:rPr>
              <a:t>If necessary, the color templates can be changed to suit your needs by viewing the Master Page, and adjusting the elements there. </a:t>
            </a:r>
          </a:p>
          <a:p>
            <a:pPr eaLnBrk="1" hangingPunct="1">
              <a:spcBef>
                <a:spcPct val="25000"/>
              </a:spcBef>
              <a:buClr>
                <a:srgbClr val="009A44"/>
              </a:buClr>
            </a:pPr>
            <a:r>
              <a:rPr lang="en-US" altLang="en-US" sz="1700" dirty="0">
                <a:solidFill>
                  <a:srgbClr val="000000"/>
                </a:solidFill>
                <a:latin typeface="Helvetica" panose="020B0604020202020204" pitchFamily="34" charset="0"/>
              </a:rPr>
              <a:t>You used pastel blue shades in your original files.  These would both work, but we might have to make them a little lighter.</a:t>
            </a:r>
          </a:p>
          <a:p>
            <a:pPr eaLnBrk="1" hangingPunct="1">
              <a:spcBef>
                <a:spcPct val="25000"/>
              </a:spcBef>
              <a:buClr>
                <a:srgbClr val="009A44"/>
              </a:buClr>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eaLnBrk="1" hangingPunct="1">
              <a:spcBef>
                <a:spcPct val="25000"/>
              </a:spcBef>
              <a:buClr>
                <a:srgbClr val="009A44"/>
              </a:buClr>
            </a:pPr>
            <a:r>
              <a:rPr lang="en-US" altLang="en-US" sz="1700" dirty="0">
                <a:solidFill>
                  <a:srgbClr val="000000"/>
                </a:solidFill>
                <a:latin typeface="Helvetica" panose="020B0604020202020204" pitchFamily="34" charset="0"/>
              </a:rPr>
              <a:t>The rest of the section should be a plain font </a:t>
            </a:r>
            <a:r>
              <a:rPr lang="en-US" altLang="en-US" sz="1700" dirty="0" smtClean="0">
                <a:solidFill>
                  <a:srgbClr val="000000"/>
                </a:solidFill>
                <a:latin typeface="Helvetica" panose="020B0604020202020204" pitchFamily="34" charset="0"/>
              </a:rPr>
              <a:t>(this is Helvetica but Arial is also acceptable) </a:t>
            </a:r>
            <a:r>
              <a:rPr lang="en-US" altLang="en-US" sz="1700" dirty="0">
                <a:solidFill>
                  <a:srgbClr val="000000"/>
                </a:solidFill>
                <a:latin typeface="Helvetica" panose="020B0604020202020204" pitchFamily="34" charset="0"/>
              </a:rPr>
              <a:t>and should be at least 24 pt. </a:t>
            </a:r>
            <a:r>
              <a:rPr lang="en-US" altLang="en-US" sz="1700" dirty="0" smtClean="0">
                <a:solidFill>
                  <a:srgbClr val="000000"/>
                </a:solidFill>
                <a:latin typeface="Helvetica" panose="020B0604020202020204" pitchFamily="34" charset="0"/>
              </a:rPr>
              <a:t>This </a:t>
            </a:r>
            <a:r>
              <a:rPr lang="en-US" altLang="en-US" sz="1700" dirty="0">
                <a:solidFill>
                  <a:srgbClr val="000000"/>
                </a:solidFill>
                <a:latin typeface="Helvetica" panose="020B0604020202020204" pitchFamily="34" charset="0"/>
              </a:rPr>
              <a:t>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a:p>
            <a:pPr eaLnBrk="1" hangingPunct="1">
              <a:spcBef>
                <a:spcPct val="25000"/>
              </a:spcBef>
              <a:buClr>
                <a:srgbClr val="009A44"/>
              </a:buClr>
            </a:pPr>
            <a:r>
              <a:rPr lang="en-US" altLang="en-US" sz="1700" dirty="0">
                <a:solidFill>
                  <a:srgbClr val="000000"/>
                </a:solidFill>
                <a:latin typeface="Helvetica" panose="020B0604020202020204" pitchFamily="34" charset="0"/>
              </a:rPr>
              <a:t>It’s good to divide this big page into 3 or 4 columns.</a:t>
            </a:r>
          </a:p>
          <a:p>
            <a:pPr eaLnBrk="1" hangingPunct="1">
              <a:spcBef>
                <a:spcPct val="25000"/>
              </a:spcBef>
              <a:buClr>
                <a:srgbClr val="009A44"/>
              </a:buClr>
            </a:pPr>
            <a:r>
              <a:rPr lang="en-US" altLang="en-US" sz="1700" dirty="0">
                <a:solidFill>
                  <a:srgbClr val="000000"/>
                </a:solidFill>
                <a:latin typeface="Helvetica" panose="020B0604020202020204" pitchFamily="34" charset="0"/>
              </a:rPr>
              <a:t>You can use decorative dividing lines between the columns, or leave white space.</a:t>
            </a:r>
          </a:p>
          <a:p>
            <a:pPr eaLnBrk="1" hangingPunct="1">
              <a:spcBef>
                <a:spcPct val="25000"/>
              </a:spcBef>
              <a:buClr>
                <a:srgbClr val="009A44"/>
              </a:buClr>
            </a:pPr>
            <a:r>
              <a:rPr lang="en-US" altLang="en-US" sz="1700" dirty="0">
                <a:solidFill>
                  <a:srgbClr val="000000"/>
                </a:solidFill>
                <a:latin typeface="Helvetica" panose="020B0604020202020204" pitchFamily="34" charset="0"/>
              </a:rPr>
              <a:t>You can “box” in sections with results/data, or other sections you want to emphasize</a:t>
            </a:r>
            <a:r>
              <a:rPr lang="en-US" altLang="en-US" sz="1700" dirty="0" smtClean="0">
                <a:solidFill>
                  <a:srgbClr val="000000"/>
                </a:solidFill>
                <a:latin typeface="Helvetica" panose="020B0604020202020204" pitchFamily="34" charset="0"/>
              </a:rPr>
              <a:t>.</a:t>
            </a:r>
          </a:p>
          <a:p>
            <a:pPr eaLnBrk="1" hangingPunct="1">
              <a:spcBef>
                <a:spcPct val="25000"/>
              </a:spcBef>
              <a:buClr>
                <a:srgbClr val="009A44"/>
              </a:buClr>
            </a:pPr>
            <a:r>
              <a:rPr lang="en-US" altLang="en-US" sz="1700" dirty="0">
                <a:solidFill>
                  <a:srgbClr val="000000"/>
                </a:solidFill>
                <a:latin typeface="Helvetica" panose="020B0604020202020204" pitchFamily="34" charset="0"/>
              </a:rPr>
              <a:t>You only need one logo on your poster. You can either have it in the header or elsewhere in your poster (like one of the bottom corners</a:t>
            </a:r>
            <a:r>
              <a:rPr lang="en-US" altLang="en-US" sz="1700" dirty="0" smtClean="0">
                <a:solidFill>
                  <a:srgbClr val="000000"/>
                </a:solidFill>
                <a:latin typeface="Helvetica" panose="020B0604020202020204" pitchFamily="34" charset="0"/>
              </a:rPr>
              <a:t>.</a:t>
            </a:r>
            <a:endParaRPr lang="en-US" altLang="en-US" sz="1700" dirty="0">
              <a:solidFill>
                <a:srgbClr val="000000"/>
              </a:solidFill>
              <a:latin typeface="Helvetica" panose="020B0604020202020204" pitchFamily="34" charset="0"/>
            </a:endParaRPr>
          </a:p>
        </p:txBody>
      </p:sp>
      <p:sp>
        <p:nvSpPr>
          <p:cNvPr id="75" name="Rectangle 91"/>
          <p:cNvSpPr>
            <a:spLocks noChangeArrowheads="1"/>
          </p:cNvSpPr>
          <p:nvPr/>
        </p:nvSpPr>
        <p:spPr bwMode="auto">
          <a:xfrm>
            <a:off x="8839200" y="3884613"/>
            <a:ext cx="7360920" cy="5829300"/>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39713" indent="-239713"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buClr>
                <a:srgbClr val="009A44"/>
              </a:buClr>
            </a:pPr>
            <a:r>
              <a:rPr lang="en-US" altLang="en-US" sz="1700" dirty="0">
                <a:solidFill>
                  <a:srgbClr val="000000"/>
                </a:solidFill>
                <a:latin typeface="Helvetica" panose="020B0604020202020204" pitchFamily="34" charset="0"/>
              </a:rPr>
              <a:t>You can copy from your “many slides” presentation and paste into this “one large page” presentation.  Font sizes can be adjusted to fit the new format.</a:t>
            </a:r>
          </a:p>
          <a:p>
            <a:pPr eaLnBrk="1" hangingPunct="1">
              <a:spcBef>
                <a:spcPct val="25000"/>
              </a:spcBef>
              <a:buClr>
                <a:srgbClr val="009A44"/>
              </a:buClr>
            </a:pPr>
            <a:r>
              <a:rPr lang="en-US" altLang="en-US" sz="1700" dirty="0">
                <a:solidFill>
                  <a:srgbClr val="000000"/>
                </a:solidFill>
                <a:latin typeface="Helvetica" panose="020B0604020202020204" pitchFamily="34" charset="0"/>
              </a:rPr>
              <a:t>You can also apply any of the </a:t>
            </a:r>
            <a:r>
              <a:rPr lang="en-US" altLang="en-US" sz="1700" dirty="0" err="1">
                <a:solidFill>
                  <a:srgbClr val="000000"/>
                </a:solidFill>
                <a:latin typeface="Helvetica" panose="020B0604020202020204" pitchFamily="34" charset="0"/>
              </a:rPr>
              <a:t>powerpoint</a:t>
            </a:r>
            <a:r>
              <a:rPr lang="en-US" altLang="en-US" sz="1700" dirty="0">
                <a:solidFill>
                  <a:srgbClr val="000000"/>
                </a:solidFill>
                <a:latin typeface="Helvetica" panose="020B0604020202020204" pitchFamily="34" charset="0"/>
              </a:rPr>
              <a:t> color templates to this large page.</a:t>
            </a:r>
          </a:p>
          <a:p>
            <a:pPr eaLnBrk="1" hangingPunct="1">
              <a:spcBef>
                <a:spcPct val="25000"/>
              </a:spcBef>
              <a:buClr>
                <a:srgbClr val="009A44"/>
              </a:buClr>
            </a:pPr>
            <a:r>
              <a:rPr lang="en-US" altLang="en-US" sz="1700" dirty="0">
                <a:solidFill>
                  <a:srgbClr val="000000"/>
                </a:solidFill>
                <a:latin typeface="Helvetica" panose="020B0604020202020204" pitchFamily="34" charset="0"/>
              </a:rPr>
              <a:t>If necessary, the color templates can be changed to suit your needs by viewing the Master Page, and adjusting the elements there. </a:t>
            </a:r>
          </a:p>
          <a:p>
            <a:pPr eaLnBrk="1" hangingPunct="1">
              <a:spcBef>
                <a:spcPct val="25000"/>
              </a:spcBef>
              <a:buClr>
                <a:srgbClr val="009A44"/>
              </a:buClr>
            </a:pPr>
            <a:r>
              <a:rPr lang="en-US" altLang="en-US" sz="1700" dirty="0">
                <a:solidFill>
                  <a:srgbClr val="000000"/>
                </a:solidFill>
                <a:latin typeface="Helvetica" panose="020B0604020202020204" pitchFamily="34" charset="0"/>
              </a:rPr>
              <a:t>You used pastel blue shades in your original files.  These would both work, but we might have to make them a little lighter.</a:t>
            </a:r>
          </a:p>
          <a:p>
            <a:pPr eaLnBrk="1" hangingPunct="1">
              <a:spcBef>
                <a:spcPct val="25000"/>
              </a:spcBef>
              <a:buClr>
                <a:srgbClr val="009A44"/>
              </a:buClr>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eaLnBrk="1" hangingPunct="1">
              <a:spcBef>
                <a:spcPct val="25000"/>
              </a:spcBef>
              <a:buClr>
                <a:srgbClr val="009A44"/>
              </a:buClr>
            </a:pPr>
            <a:r>
              <a:rPr lang="en-US" altLang="en-US" sz="1700" dirty="0">
                <a:solidFill>
                  <a:srgbClr val="000000"/>
                </a:solidFill>
                <a:latin typeface="Helvetica" panose="020B0604020202020204" pitchFamily="34" charset="0"/>
              </a:rPr>
              <a:t>The rest of the section should be a plain font (this is Helvetica but Arial is also acceptable) and should be at least 24 pt. </a:t>
            </a:r>
            <a:r>
              <a:rPr lang="en-US" altLang="en-US" sz="1700" dirty="0" smtClean="0">
                <a:solidFill>
                  <a:srgbClr val="000000"/>
                </a:solidFill>
                <a:latin typeface="Helvetica" panose="020B0604020202020204" pitchFamily="34" charset="0"/>
              </a:rPr>
              <a:t>This </a:t>
            </a:r>
            <a:r>
              <a:rPr lang="en-US" altLang="en-US" sz="1700" dirty="0">
                <a:solidFill>
                  <a:srgbClr val="000000"/>
                </a:solidFill>
                <a:latin typeface="Helvetica" panose="020B0604020202020204" pitchFamily="34" charset="0"/>
              </a:rPr>
              <a:t>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a:p>
            <a:pPr eaLnBrk="1" hangingPunct="1">
              <a:spcBef>
                <a:spcPct val="25000"/>
              </a:spcBef>
              <a:buClr>
                <a:srgbClr val="009A44"/>
              </a:buClr>
            </a:pPr>
            <a:r>
              <a:rPr lang="en-US" altLang="en-US" sz="1700" dirty="0" smtClean="0">
                <a:solidFill>
                  <a:srgbClr val="000000"/>
                </a:solidFill>
                <a:latin typeface="Helvetica" panose="020B0604020202020204" pitchFamily="34" charset="0"/>
              </a:rPr>
              <a:t>It’s </a:t>
            </a:r>
            <a:r>
              <a:rPr lang="en-US" altLang="en-US" sz="1700" dirty="0">
                <a:solidFill>
                  <a:srgbClr val="000000"/>
                </a:solidFill>
                <a:latin typeface="Helvetica" panose="020B0604020202020204" pitchFamily="34" charset="0"/>
              </a:rPr>
              <a:t>good to divide this big page into 3 or 4 columns.</a:t>
            </a:r>
          </a:p>
          <a:p>
            <a:pPr eaLnBrk="1" hangingPunct="1">
              <a:spcBef>
                <a:spcPct val="25000"/>
              </a:spcBef>
              <a:buClr>
                <a:srgbClr val="009A44"/>
              </a:buClr>
            </a:pPr>
            <a:r>
              <a:rPr lang="en-US" altLang="en-US" sz="1700" dirty="0">
                <a:solidFill>
                  <a:srgbClr val="000000"/>
                </a:solidFill>
                <a:latin typeface="Helvetica" panose="020B0604020202020204" pitchFamily="34" charset="0"/>
              </a:rPr>
              <a:t>You can use decorative dividing lines between the columns, or leave white space.</a:t>
            </a:r>
          </a:p>
          <a:p>
            <a:pPr eaLnBrk="1" hangingPunct="1">
              <a:spcBef>
                <a:spcPct val="25000"/>
              </a:spcBef>
              <a:buClr>
                <a:srgbClr val="009A44"/>
              </a:buClr>
            </a:pPr>
            <a:r>
              <a:rPr lang="en-US" altLang="en-US" sz="1700" dirty="0">
                <a:solidFill>
                  <a:srgbClr val="000000"/>
                </a:solidFill>
                <a:latin typeface="Helvetica" panose="020B0604020202020204" pitchFamily="34" charset="0"/>
              </a:rPr>
              <a:t>You can “box” in sections with results/data, or other sections you want to emphasize.</a:t>
            </a:r>
          </a:p>
        </p:txBody>
      </p:sp>
      <p:sp>
        <p:nvSpPr>
          <p:cNvPr id="76" name="Rectangle 92"/>
          <p:cNvSpPr>
            <a:spLocks noChangeArrowheads="1"/>
          </p:cNvSpPr>
          <p:nvPr/>
        </p:nvSpPr>
        <p:spPr bwMode="auto">
          <a:xfrm>
            <a:off x="8842248" y="11620501"/>
            <a:ext cx="7360920" cy="1676400"/>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39713" indent="-239713" defTabSz="2952750" eaLnBrk="0" hangingPunct="0">
              <a:spcBef>
                <a:spcPct val="20000"/>
              </a:spcBef>
              <a:buChar char="•"/>
              <a:defRPr sz="1900">
                <a:solidFill>
                  <a:schemeClr val="tx1"/>
                </a:solidFill>
                <a:latin typeface="CG Omega" panose="020B0502050508020304" pitchFamily="34" charset="0"/>
              </a:defRPr>
            </a:lvl1pPr>
            <a:lvl2pPr marL="742950" indent="-285750" defTabSz="2952750" eaLnBrk="0" hangingPunct="0">
              <a:spcBef>
                <a:spcPct val="20000"/>
              </a:spcBef>
              <a:buChar char="–"/>
              <a:defRPr sz="1900">
                <a:solidFill>
                  <a:schemeClr val="tx1"/>
                </a:solidFill>
                <a:latin typeface="CG Omega" panose="020B0502050508020304" pitchFamily="34" charset="0"/>
              </a:defRPr>
            </a:lvl2pPr>
            <a:lvl3pPr marL="1143000" indent="-228600" defTabSz="2952750" eaLnBrk="0" hangingPunct="0">
              <a:spcBef>
                <a:spcPct val="20000"/>
              </a:spcBef>
              <a:buChar char="•"/>
              <a:defRPr sz="1900">
                <a:solidFill>
                  <a:schemeClr val="tx1"/>
                </a:solidFill>
                <a:latin typeface="CG Omega" panose="020B0502050508020304" pitchFamily="34" charset="0"/>
              </a:defRPr>
            </a:lvl3pPr>
            <a:lvl4pPr marL="1600200" indent="-228600" defTabSz="2952750" eaLnBrk="0" hangingPunct="0">
              <a:spcBef>
                <a:spcPct val="20000"/>
              </a:spcBef>
              <a:buChar char="–"/>
              <a:defRPr sz="1900">
                <a:solidFill>
                  <a:schemeClr val="tx1"/>
                </a:solidFill>
                <a:latin typeface="CG Omega" panose="020B0502050508020304" pitchFamily="34" charset="0"/>
              </a:defRPr>
            </a:lvl4pPr>
            <a:lvl5pPr marL="2057400" indent="-228600" defTabSz="2952750" eaLnBrk="0" hangingPunct="0">
              <a:spcBef>
                <a:spcPct val="20000"/>
              </a:spcBef>
              <a:buChar char="»"/>
              <a:defRPr sz="1900">
                <a:solidFill>
                  <a:schemeClr val="tx1"/>
                </a:solidFill>
                <a:latin typeface="CG Omega" panose="020B0502050508020304" pitchFamily="34" charset="0"/>
              </a:defRPr>
            </a:lvl5pPr>
            <a:lvl6pPr marL="25146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buClr>
                <a:srgbClr val="009A44"/>
              </a:buClr>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eaLnBrk="1" hangingPunct="1">
              <a:spcBef>
                <a:spcPct val="25000"/>
              </a:spcBef>
              <a:buClr>
                <a:srgbClr val="009A44"/>
              </a:buClr>
            </a:pPr>
            <a:r>
              <a:rPr lang="en-US" altLang="en-US" sz="1700" dirty="0">
                <a:solidFill>
                  <a:srgbClr val="000000"/>
                </a:solidFill>
                <a:latin typeface="Helvetica" panose="020B0604020202020204" pitchFamily="34" charset="0"/>
              </a:rPr>
              <a:t>The rest of the section should be a plain font (this is Helvetica but Arial is also acceptable) and should be at least 24 pt</a:t>
            </a:r>
            <a:r>
              <a:rPr lang="en-US" altLang="en-US" sz="1700" dirty="0" smtClean="0">
                <a:solidFill>
                  <a:srgbClr val="000000"/>
                </a:solidFill>
                <a:latin typeface="Helvetica" panose="020B0604020202020204" pitchFamily="34" charset="0"/>
              </a:rPr>
              <a:t>. </a:t>
            </a:r>
            <a:r>
              <a:rPr lang="en-US" altLang="en-US" sz="1700" dirty="0">
                <a:solidFill>
                  <a:srgbClr val="000000"/>
                </a:solidFill>
                <a:latin typeface="Helvetica" panose="020B0604020202020204" pitchFamily="34" charset="0"/>
              </a:rPr>
              <a:t>This 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p:txBody>
      </p:sp>
      <p:sp>
        <p:nvSpPr>
          <p:cNvPr id="77" name="Rectangle 93"/>
          <p:cNvSpPr>
            <a:spLocks noChangeArrowheads="1"/>
          </p:cNvSpPr>
          <p:nvPr/>
        </p:nvSpPr>
        <p:spPr bwMode="auto">
          <a:xfrm>
            <a:off x="24688800" y="3884613"/>
            <a:ext cx="7360920" cy="5829300"/>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39713" indent="-239713"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buClr>
                <a:srgbClr val="009A44"/>
              </a:buClr>
            </a:pPr>
            <a:r>
              <a:rPr lang="en-US" altLang="en-US" sz="1700" dirty="0">
                <a:solidFill>
                  <a:srgbClr val="000000"/>
                </a:solidFill>
                <a:latin typeface="Helvetica" panose="020B0604020202020204" pitchFamily="34" charset="0"/>
              </a:rPr>
              <a:t>You can copy from your “many slides” presentation and paste into this “one large page” presentation.  Font sizes can be adjusted to fit the new format.</a:t>
            </a:r>
          </a:p>
          <a:p>
            <a:pPr eaLnBrk="1" hangingPunct="1">
              <a:spcBef>
                <a:spcPct val="25000"/>
              </a:spcBef>
              <a:buClr>
                <a:srgbClr val="009A44"/>
              </a:buClr>
            </a:pPr>
            <a:r>
              <a:rPr lang="en-US" altLang="en-US" sz="1700" dirty="0">
                <a:solidFill>
                  <a:srgbClr val="000000"/>
                </a:solidFill>
                <a:latin typeface="Helvetica" panose="020B0604020202020204" pitchFamily="34" charset="0"/>
              </a:rPr>
              <a:t>You can also apply any of the </a:t>
            </a:r>
            <a:r>
              <a:rPr lang="en-US" altLang="en-US" sz="1700" dirty="0" err="1">
                <a:solidFill>
                  <a:srgbClr val="000000"/>
                </a:solidFill>
                <a:latin typeface="Helvetica" panose="020B0604020202020204" pitchFamily="34" charset="0"/>
              </a:rPr>
              <a:t>powerpoint</a:t>
            </a:r>
            <a:r>
              <a:rPr lang="en-US" altLang="en-US" sz="1700" dirty="0">
                <a:solidFill>
                  <a:srgbClr val="000000"/>
                </a:solidFill>
                <a:latin typeface="Helvetica" panose="020B0604020202020204" pitchFamily="34" charset="0"/>
              </a:rPr>
              <a:t> color templates to this large page.</a:t>
            </a:r>
          </a:p>
          <a:p>
            <a:pPr eaLnBrk="1" hangingPunct="1">
              <a:spcBef>
                <a:spcPct val="25000"/>
              </a:spcBef>
              <a:buClr>
                <a:srgbClr val="009A44"/>
              </a:buClr>
            </a:pPr>
            <a:r>
              <a:rPr lang="en-US" altLang="en-US" sz="1700" dirty="0">
                <a:solidFill>
                  <a:srgbClr val="000000"/>
                </a:solidFill>
                <a:latin typeface="Helvetica" panose="020B0604020202020204" pitchFamily="34" charset="0"/>
              </a:rPr>
              <a:t>If necessary, the color templates can be changed to suit your needs by viewing the Master Page, and adjusting the elements there. </a:t>
            </a:r>
          </a:p>
          <a:p>
            <a:pPr eaLnBrk="1" hangingPunct="1">
              <a:spcBef>
                <a:spcPct val="25000"/>
              </a:spcBef>
              <a:buClr>
                <a:srgbClr val="009A44"/>
              </a:buClr>
            </a:pPr>
            <a:r>
              <a:rPr lang="en-US" altLang="en-US" sz="1700" dirty="0">
                <a:solidFill>
                  <a:srgbClr val="000000"/>
                </a:solidFill>
                <a:latin typeface="Helvetica" panose="020B0604020202020204" pitchFamily="34" charset="0"/>
              </a:rPr>
              <a:t>You used pastel blue shades in your original files.  These would both work, but we might have to make them a little lighter.</a:t>
            </a:r>
          </a:p>
          <a:p>
            <a:pPr eaLnBrk="1" hangingPunct="1">
              <a:spcBef>
                <a:spcPct val="25000"/>
              </a:spcBef>
              <a:buClr>
                <a:srgbClr val="009A44"/>
              </a:buClr>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eaLnBrk="1" hangingPunct="1">
              <a:spcBef>
                <a:spcPct val="25000"/>
              </a:spcBef>
              <a:buClr>
                <a:srgbClr val="009A44"/>
              </a:buClr>
            </a:pPr>
            <a:r>
              <a:rPr lang="en-US" altLang="en-US" sz="1700" dirty="0">
                <a:solidFill>
                  <a:srgbClr val="000000"/>
                </a:solidFill>
                <a:latin typeface="Helvetica" panose="020B0604020202020204" pitchFamily="34" charset="0"/>
              </a:rPr>
              <a:t>The rest of the section should be a plain font (this is Helvetica but Arial is also acceptable) and should be at least 24 pt. This 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a:p>
            <a:pPr eaLnBrk="1" hangingPunct="1">
              <a:spcBef>
                <a:spcPct val="25000"/>
              </a:spcBef>
              <a:buClr>
                <a:srgbClr val="009A44"/>
              </a:buClr>
            </a:pPr>
            <a:r>
              <a:rPr lang="en-US" altLang="en-US" sz="1700" dirty="0" smtClean="0">
                <a:solidFill>
                  <a:srgbClr val="000000"/>
                </a:solidFill>
                <a:latin typeface="Helvetica" panose="020B0604020202020204" pitchFamily="34" charset="0"/>
              </a:rPr>
              <a:t>It’s </a:t>
            </a:r>
            <a:r>
              <a:rPr lang="en-US" altLang="en-US" sz="1700" dirty="0">
                <a:solidFill>
                  <a:srgbClr val="000000"/>
                </a:solidFill>
                <a:latin typeface="Helvetica" panose="020B0604020202020204" pitchFamily="34" charset="0"/>
              </a:rPr>
              <a:t>good to divide this big page into 3 or 4 columns.</a:t>
            </a:r>
          </a:p>
          <a:p>
            <a:pPr eaLnBrk="1" hangingPunct="1">
              <a:spcBef>
                <a:spcPct val="25000"/>
              </a:spcBef>
              <a:buClr>
                <a:srgbClr val="009A44"/>
              </a:buClr>
            </a:pPr>
            <a:r>
              <a:rPr lang="en-US" altLang="en-US" sz="1700" dirty="0">
                <a:solidFill>
                  <a:srgbClr val="000000"/>
                </a:solidFill>
                <a:latin typeface="Helvetica" panose="020B0604020202020204" pitchFamily="34" charset="0"/>
              </a:rPr>
              <a:t>You can use decorative dividing lines between the columns, or leave white space.</a:t>
            </a:r>
          </a:p>
          <a:p>
            <a:pPr eaLnBrk="1" hangingPunct="1">
              <a:spcBef>
                <a:spcPct val="25000"/>
              </a:spcBef>
              <a:buClr>
                <a:srgbClr val="009A44"/>
              </a:buClr>
            </a:pPr>
            <a:r>
              <a:rPr lang="en-US" altLang="en-US" sz="1700" dirty="0">
                <a:solidFill>
                  <a:srgbClr val="000000"/>
                </a:solidFill>
                <a:latin typeface="Helvetica" panose="020B0604020202020204" pitchFamily="34" charset="0"/>
              </a:rPr>
              <a:t>You can “box” in sections with results/data, or other sections you want to emphasize.</a:t>
            </a:r>
          </a:p>
        </p:txBody>
      </p:sp>
      <p:sp>
        <p:nvSpPr>
          <p:cNvPr id="78" name="Rectangle 94"/>
          <p:cNvSpPr>
            <a:spLocks noChangeArrowheads="1"/>
          </p:cNvSpPr>
          <p:nvPr/>
        </p:nvSpPr>
        <p:spPr bwMode="auto">
          <a:xfrm>
            <a:off x="24688800" y="11620501"/>
            <a:ext cx="7360920" cy="1676400"/>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342900" indent="-342900" defTabSz="2952750" eaLnBrk="0" hangingPunct="0">
              <a:spcBef>
                <a:spcPct val="20000"/>
              </a:spcBef>
              <a:buChar char="•"/>
              <a:defRPr sz="1900">
                <a:solidFill>
                  <a:schemeClr val="tx1"/>
                </a:solidFill>
                <a:latin typeface="CG Omega" panose="020B0502050508020304" pitchFamily="34" charset="0"/>
              </a:defRPr>
            </a:lvl1pPr>
            <a:lvl2pPr marL="742950" indent="-285750" defTabSz="2952750" eaLnBrk="0" hangingPunct="0">
              <a:spcBef>
                <a:spcPct val="20000"/>
              </a:spcBef>
              <a:buChar char="–"/>
              <a:defRPr sz="1900">
                <a:solidFill>
                  <a:schemeClr val="tx1"/>
                </a:solidFill>
                <a:latin typeface="CG Omega" panose="020B0502050508020304" pitchFamily="34" charset="0"/>
              </a:defRPr>
            </a:lvl2pPr>
            <a:lvl3pPr marL="1143000" indent="-228600" defTabSz="2952750" eaLnBrk="0" hangingPunct="0">
              <a:spcBef>
                <a:spcPct val="20000"/>
              </a:spcBef>
              <a:buChar char="•"/>
              <a:defRPr sz="1900">
                <a:solidFill>
                  <a:schemeClr val="tx1"/>
                </a:solidFill>
                <a:latin typeface="CG Omega" panose="020B0502050508020304" pitchFamily="34" charset="0"/>
              </a:defRPr>
            </a:lvl3pPr>
            <a:lvl4pPr marL="1600200" indent="-228600" defTabSz="2952750" eaLnBrk="0" hangingPunct="0">
              <a:spcBef>
                <a:spcPct val="20000"/>
              </a:spcBef>
              <a:buChar char="–"/>
              <a:defRPr sz="1900">
                <a:solidFill>
                  <a:schemeClr val="tx1"/>
                </a:solidFill>
                <a:latin typeface="CG Omega" panose="020B0502050508020304" pitchFamily="34" charset="0"/>
              </a:defRPr>
            </a:lvl4pPr>
            <a:lvl5pPr marL="2057400" indent="-228600" defTabSz="2952750" eaLnBrk="0" hangingPunct="0">
              <a:spcBef>
                <a:spcPct val="20000"/>
              </a:spcBef>
              <a:buChar char="»"/>
              <a:defRPr sz="1900">
                <a:solidFill>
                  <a:schemeClr val="tx1"/>
                </a:solidFill>
                <a:latin typeface="CG Omega" panose="020B0502050508020304" pitchFamily="34" charset="0"/>
              </a:defRPr>
            </a:lvl5pPr>
            <a:lvl6pPr marL="25146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9pPr>
          </a:lstStyle>
          <a:p>
            <a:pPr marL="228600" indent="-228600" eaLnBrk="1" hangingPunct="1">
              <a:spcBef>
                <a:spcPct val="25000"/>
              </a:spcBef>
              <a:buClr>
                <a:srgbClr val="009A44"/>
              </a:buClr>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marL="228600" indent="-228600" eaLnBrk="1" hangingPunct="1">
              <a:spcBef>
                <a:spcPct val="25000"/>
              </a:spcBef>
              <a:buClr>
                <a:srgbClr val="009A44"/>
              </a:buClr>
            </a:pPr>
            <a:r>
              <a:rPr lang="en-US" altLang="en-US" sz="1700" dirty="0">
                <a:solidFill>
                  <a:srgbClr val="000000"/>
                </a:solidFill>
                <a:latin typeface="Helvetica" panose="020B0604020202020204" pitchFamily="34" charset="0"/>
              </a:rPr>
              <a:t>The rest of the section should be a plain font (this is Helvetica but Arial is also acceptable) and should be at least 24 pt. This 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a:p>
            <a:pPr marL="228600" indent="-228600" eaLnBrk="1" hangingPunct="1">
              <a:spcBef>
                <a:spcPct val="25000"/>
              </a:spcBef>
              <a:buClr>
                <a:srgbClr val="009A44"/>
              </a:buClr>
            </a:pPr>
            <a:r>
              <a:rPr lang="en-US" altLang="en-US" sz="1700" dirty="0" smtClean="0">
                <a:solidFill>
                  <a:srgbClr val="000000"/>
                </a:solidFill>
                <a:latin typeface="Helvetica" panose="020B0604020202020204" pitchFamily="34" charset="0"/>
              </a:rPr>
              <a:t>Can </a:t>
            </a:r>
            <a:r>
              <a:rPr lang="en-US" altLang="en-US" sz="1700" dirty="0">
                <a:solidFill>
                  <a:srgbClr val="000000"/>
                </a:solidFill>
                <a:latin typeface="Helvetica" panose="020B0604020202020204" pitchFamily="34" charset="0"/>
              </a:rPr>
              <a:t>use logo at the top or the bottom.</a:t>
            </a:r>
          </a:p>
        </p:txBody>
      </p:sp>
      <p:graphicFrame>
        <p:nvGraphicFramePr>
          <p:cNvPr id="79" name="Object 80"/>
          <p:cNvGraphicFramePr>
            <a:graphicFrameLocks noChangeAspect="1"/>
          </p:cNvGraphicFramePr>
          <p:nvPr>
            <p:extLst>
              <p:ext uri="{D42A27DB-BD31-4B8C-83A1-F6EECF244321}">
                <p14:modId xmlns:p14="http://schemas.microsoft.com/office/powerpoint/2010/main" val="1338063737"/>
              </p:ext>
            </p:extLst>
          </p:nvPr>
        </p:nvGraphicFramePr>
        <p:xfrm>
          <a:off x="17248194" y="6242485"/>
          <a:ext cx="6343638" cy="398700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0" name="Object 89"/>
          <p:cNvGraphicFramePr>
            <a:graphicFrameLocks noChangeAspect="1"/>
          </p:cNvGraphicFramePr>
          <p:nvPr>
            <p:extLst>
              <p:ext uri="{D42A27DB-BD31-4B8C-83A1-F6EECF244321}">
                <p14:modId xmlns:p14="http://schemas.microsoft.com/office/powerpoint/2010/main" val="2151625118"/>
              </p:ext>
            </p:extLst>
          </p:nvPr>
        </p:nvGraphicFramePr>
        <p:xfrm>
          <a:off x="16795291" y="11454934"/>
          <a:ext cx="7289916" cy="4125009"/>
        </p:xfrm>
        <a:graphic>
          <a:graphicData uri="http://schemas.openxmlformats.org/drawingml/2006/chart">
            <c:chart xmlns:c="http://schemas.openxmlformats.org/drawingml/2006/chart" xmlns:r="http://schemas.openxmlformats.org/officeDocument/2006/relationships" r:id="rId4"/>
          </a:graphicData>
        </a:graphic>
      </p:graphicFrame>
      <p:sp>
        <p:nvSpPr>
          <p:cNvPr id="81" name="Rectangle 91"/>
          <p:cNvSpPr>
            <a:spLocks noChangeArrowheads="1"/>
          </p:cNvSpPr>
          <p:nvPr/>
        </p:nvSpPr>
        <p:spPr bwMode="auto">
          <a:xfrm>
            <a:off x="881063" y="11620501"/>
            <a:ext cx="7346950" cy="3162299"/>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39713" indent="-239713"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buClr>
                <a:srgbClr val="009A44"/>
              </a:buClr>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eaLnBrk="1" hangingPunct="1">
              <a:spcBef>
                <a:spcPct val="25000"/>
              </a:spcBef>
              <a:buClr>
                <a:srgbClr val="009A44"/>
              </a:buClr>
            </a:pPr>
            <a:r>
              <a:rPr lang="en-US" altLang="en-US" sz="1700" dirty="0">
                <a:solidFill>
                  <a:srgbClr val="000000"/>
                </a:solidFill>
                <a:latin typeface="Helvetica" panose="020B0604020202020204" pitchFamily="34" charset="0"/>
              </a:rPr>
              <a:t>The rest of the section should be a plain font (this is Helvetica but Arial is also acceptable) and should be at least 24 pt</a:t>
            </a:r>
            <a:r>
              <a:rPr lang="en-US" altLang="en-US" sz="1700" dirty="0" smtClean="0">
                <a:solidFill>
                  <a:srgbClr val="000000"/>
                </a:solidFill>
                <a:latin typeface="Helvetica" panose="020B0604020202020204" pitchFamily="34" charset="0"/>
              </a:rPr>
              <a:t>. </a:t>
            </a:r>
            <a:r>
              <a:rPr lang="en-US" altLang="en-US" sz="1700" dirty="0">
                <a:solidFill>
                  <a:srgbClr val="000000"/>
                </a:solidFill>
                <a:latin typeface="Helvetica" panose="020B0604020202020204" pitchFamily="34" charset="0"/>
              </a:rPr>
              <a:t>This 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a:p>
            <a:pPr eaLnBrk="1" hangingPunct="1">
              <a:spcBef>
                <a:spcPct val="25000"/>
              </a:spcBef>
              <a:buClr>
                <a:srgbClr val="009A44"/>
              </a:buClr>
            </a:pPr>
            <a:r>
              <a:rPr lang="en-US" altLang="en-US" sz="1700" dirty="0" smtClean="0">
                <a:solidFill>
                  <a:srgbClr val="000000"/>
                </a:solidFill>
                <a:latin typeface="Helvetica" panose="020B0604020202020204" pitchFamily="34" charset="0"/>
              </a:rPr>
              <a:t>The </a:t>
            </a:r>
            <a:r>
              <a:rPr lang="en-US" altLang="en-US" sz="1700" dirty="0">
                <a:solidFill>
                  <a:srgbClr val="000000"/>
                </a:solidFill>
                <a:latin typeface="Helvetica" panose="020B0604020202020204" pitchFamily="34" charset="0"/>
              </a:rPr>
              <a:t>Green slashes are optional. If you have room, feel free to use them. Just make sure that the angle of the slashes are parallel to the nearest side of the gray triangle.</a:t>
            </a:r>
          </a:p>
        </p:txBody>
      </p:sp>
      <p:grpSp>
        <p:nvGrpSpPr>
          <p:cNvPr id="82" name="Group 81"/>
          <p:cNvGrpSpPr/>
          <p:nvPr/>
        </p:nvGrpSpPr>
        <p:grpSpPr>
          <a:xfrm>
            <a:off x="8839200" y="2970213"/>
            <a:ext cx="7351714" cy="758953"/>
            <a:chOff x="876299" y="3773487"/>
            <a:chExt cx="7351714" cy="758953"/>
          </a:xfrm>
        </p:grpSpPr>
        <p:sp>
          <p:nvSpPr>
            <p:cNvPr id="83" name="Rectangle 82"/>
            <p:cNvSpPr/>
            <p:nvPr/>
          </p:nvSpPr>
          <p:spPr bwMode="auto">
            <a:xfrm>
              <a:off x="876299" y="3773487"/>
              <a:ext cx="7351714" cy="758952"/>
            </a:xfrm>
            <a:prstGeom prst="rect">
              <a:avLst/>
            </a:prstGeom>
            <a:solidFill>
              <a:srgbClr val="009A44"/>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5800" b="0" i="0" u="none" strike="noStrike" cap="none" normalizeH="0" baseline="0" smtClean="0">
                <a:ln>
                  <a:noFill/>
                </a:ln>
                <a:solidFill>
                  <a:schemeClr val="tx1"/>
                </a:solidFill>
                <a:effectLst/>
                <a:latin typeface="Arial" charset="0"/>
              </a:endParaRPr>
            </a:p>
          </p:txBody>
        </p:sp>
        <p:sp>
          <p:nvSpPr>
            <p:cNvPr id="84" name="Rectangle 75"/>
            <p:cNvSpPr>
              <a:spLocks noChangeArrowheads="1"/>
            </p:cNvSpPr>
            <p:nvPr/>
          </p:nvSpPr>
          <p:spPr bwMode="auto">
            <a:xfrm>
              <a:off x="1164431" y="3846514"/>
              <a:ext cx="7063581" cy="68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chemeClr val="bg1"/>
                  </a:solidFill>
                  <a:latin typeface="Helvetica" panose="020B0604020202020204" pitchFamily="34" charset="0"/>
                </a:rPr>
                <a:t>Discussion</a:t>
              </a:r>
              <a:endParaRPr lang="en-US" altLang="en-US" sz="3000" b="1" dirty="0">
                <a:solidFill>
                  <a:schemeClr val="bg1"/>
                </a:solidFill>
                <a:latin typeface="Helvetica" panose="020B0604020202020204" pitchFamily="34" charset="0"/>
              </a:endParaRPr>
            </a:p>
          </p:txBody>
        </p:sp>
      </p:grpSp>
      <p:grpSp>
        <p:nvGrpSpPr>
          <p:cNvPr id="85" name="Group 84"/>
          <p:cNvGrpSpPr/>
          <p:nvPr/>
        </p:nvGrpSpPr>
        <p:grpSpPr>
          <a:xfrm>
            <a:off x="16764000" y="2970213"/>
            <a:ext cx="7351714" cy="758953"/>
            <a:chOff x="876299" y="3773487"/>
            <a:chExt cx="7351714" cy="758953"/>
          </a:xfrm>
        </p:grpSpPr>
        <p:sp>
          <p:nvSpPr>
            <p:cNvPr id="86" name="Rectangle 85"/>
            <p:cNvSpPr/>
            <p:nvPr/>
          </p:nvSpPr>
          <p:spPr bwMode="auto">
            <a:xfrm>
              <a:off x="876299" y="3773487"/>
              <a:ext cx="7351714" cy="758952"/>
            </a:xfrm>
            <a:prstGeom prst="rect">
              <a:avLst/>
            </a:prstGeom>
            <a:solidFill>
              <a:srgbClr val="009A44"/>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5800" b="0" i="0" u="none" strike="noStrike" cap="none" normalizeH="0" baseline="0" smtClean="0">
                <a:ln>
                  <a:noFill/>
                </a:ln>
                <a:solidFill>
                  <a:schemeClr val="tx1"/>
                </a:solidFill>
                <a:effectLst/>
                <a:latin typeface="Arial" charset="0"/>
              </a:endParaRPr>
            </a:p>
          </p:txBody>
        </p:sp>
        <p:sp>
          <p:nvSpPr>
            <p:cNvPr id="87" name="Rectangle 75"/>
            <p:cNvSpPr>
              <a:spLocks noChangeArrowheads="1"/>
            </p:cNvSpPr>
            <p:nvPr/>
          </p:nvSpPr>
          <p:spPr bwMode="auto">
            <a:xfrm>
              <a:off x="1164431" y="3846514"/>
              <a:ext cx="7063581" cy="68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chemeClr val="bg1"/>
                  </a:solidFill>
                  <a:latin typeface="Helvetica" panose="020B0604020202020204" pitchFamily="34" charset="0"/>
                </a:rPr>
                <a:t>Experiments</a:t>
              </a:r>
              <a:endParaRPr lang="en-US" altLang="en-US" sz="3000" b="1" dirty="0">
                <a:solidFill>
                  <a:schemeClr val="bg1"/>
                </a:solidFill>
                <a:latin typeface="Helvetica" panose="020B0604020202020204" pitchFamily="34" charset="0"/>
              </a:endParaRPr>
            </a:p>
          </p:txBody>
        </p:sp>
      </p:grpSp>
      <p:grpSp>
        <p:nvGrpSpPr>
          <p:cNvPr id="88" name="Group 87"/>
          <p:cNvGrpSpPr/>
          <p:nvPr/>
        </p:nvGrpSpPr>
        <p:grpSpPr>
          <a:xfrm>
            <a:off x="24688800" y="2970213"/>
            <a:ext cx="7351714" cy="758953"/>
            <a:chOff x="876299" y="3773487"/>
            <a:chExt cx="7351714" cy="758953"/>
          </a:xfrm>
        </p:grpSpPr>
        <p:sp>
          <p:nvSpPr>
            <p:cNvPr id="89" name="Rectangle 88"/>
            <p:cNvSpPr/>
            <p:nvPr/>
          </p:nvSpPr>
          <p:spPr bwMode="auto">
            <a:xfrm>
              <a:off x="876299" y="3773487"/>
              <a:ext cx="7351714" cy="758952"/>
            </a:xfrm>
            <a:prstGeom prst="rect">
              <a:avLst/>
            </a:prstGeom>
            <a:solidFill>
              <a:srgbClr val="009A44"/>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5800" b="0" i="0" u="none" strike="noStrike" cap="none" normalizeH="0" baseline="0" smtClean="0">
                <a:ln>
                  <a:noFill/>
                </a:ln>
                <a:solidFill>
                  <a:schemeClr val="tx1"/>
                </a:solidFill>
                <a:effectLst/>
                <a:latin typeface="Arial" charset="0"/>
              </a:endParaRPr>
            </a:p>
          </p:txBody>
        </p:sp>
        <p:sp>
          <p:nvSpPr>
            <p:cNvPr id="90" name="Rectangle 75"/>
            <p:cNvSpPr>
              <a:spLocks noChangeArrowheads="1"/>
            </p:cNvSpPr>
            <p:nvPr/>
          </p:nvSpPr>
          <p:spPr bwMode="auto">
            <a:xfrm>
              <a:off x="1164431" y="3846514"/>
              <a:ext cx="7063581" cy="68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chemeClr val="bg1"/>
                  </a:solidFill>
                  <a:latin typeface="Helvetica" panose="020B0604020202020204" pitchFamily="34" charset="0"/>
                </a:rPr>
                <a:t>Conclusions</a:t>
              </a:r>
              <a:endParaRPr lang="en-US" altLang="en-US" sz="3000" b="1" dirty="0">
                <a:solidFill>
                  <a:schemeClr val="bg1"/>
                </a:solidFill>
                <a:latin typeface="Helvetica" panose="020B0604020202020204" pitchFamily="34" charset="0"/>
              </a:endParaRPr>
            </a:p>
          </p:txBody>
        </p:sp>
      </p:grpSp>
      <p:grpSp>
        <p:nvGrpSpPr>
          <p:cNvPr id="91" name="Group 90"/>
          <p:cNvGrpSpPr/>
          <p:nvPr/>
        </p:nvGrpSpPr>
        <p:grpSpPr>
          <a:xfrm>
            <a:off x="8842248" y="10706101"/>
            <a:ext cx="7351714" cy="758953"/>
            <a:chOff x="876299" y="3773487"/>
            <a:chExt cx="7351714" cy="758953"/>
          </a:xfrm>
        </p:grpSpPr>
        <p:sp>
          <p:nvSpPr>
            <p:cNvPr id="92" name="Rectangle 91"/>
            <p:cNvSpPr/>
            <p:nvPr/>
          </p:nvSpPr>
          <p:spPr bwMode="auto">
            <a:xfrm>
              <a:off x="876299" y="3773487"/>
              <a:ext cx="7351714" cy="758952"/>
            </a:xfrm>
            <a:prstGeom prst="rect">
              <a:avLst/>
            </a:prstGeom>
            <a:solidFill>
              <a:srgbClr val="009A44"/>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5800" b="0" i="0" u="none" strike="noStrike" cap="none" normalizeH="0" baseline="0" smtClean="0">
                <a:ln>
                  <a:noFill/>
                </a:ln>
                <a:solidFill>
                  <a:schemeClr val="tx1"/>
                </a:solidFill>
                <a:effectLst/>
                <a:latin typeface="Arial" charset="0"/>
              </a:endParaRPr>
            </a:p>
          </p:txBody>
        </p:sp>
        <p:sp>
          <p:nvSpPr>
            <p:cNvPr id="93" name="Rectangle 75"/>
            <p:cNvSpPr>
              <a:spLocks noChangeArrowheads="1"/>
            </p:cNvSpPr>
            <p:nvPr/>
          </p:nvSpPr>
          <p:spPr bwMode="auto">
            <a:xfrm>
              <a:off x="1164431" y="3846514"/>
              <a:ext cx="7063581" cy="68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chemeClr val="bg1"/>
                  </a:solidFill>
                  <a:latin typeface="Helvetica" panose="020B0604020202020204" pitchFamily="34" charset="0"/>
                </a:rPr>
                <a:t>Results</a:t>
              </a:r>
              <a:endParaRPr lang="en-US" altLang="en-US" sz="3000" b="1" dirty="0">
                <a:solidFill>
                  <a:schemeClr val="bg1"/>
                </a:solidFill>
                <a:latin typeface="Helvetica" panose="020B0604020202020204" pitchFamily="34" charset="0"/>
              </a:endParaRPr>
            </a:p>
          </p:txBody>
        </p:sp>
      </p:grpSp>
      <p:grpSp>
        <p:nvGrpSpPr>
          <p:cNvPr id="94" name="Group 93"/>
          <p:cNvGrpSpPr/>
          <p:nvPr/>
        </p:nvGrpSpPr>
        <p:grpSpPr>
          <a:xfrm>
            <a:off x="24688800" y="10706101"/>
            <a:ext cx="7351714" cy="758953"/>
            <a:chOff x="876299" y="3773487"/>
            <a:chExt cx="7351714" cy="758953"/>
          </a:xfrm>
        </p:grpSpPr>
        <p:sp>
          <p:nvSpPr>
            <p:cNvPr id="95" name="Rectangle 94"/>
            <p:cNvSpPr/>
            <p:nvPr/>
          </p:nvSpPr>
          <p:spPr bwMode="auto">
            <a:xfrm>
              <a:off x="876299" y="3773487"/>
              <a:ext cx="7351714" cy="758952"/>
            </a:xfrm>
            <a:prstGeom prst="rect">
              <a:avLst/>
            </a:prstGeom>
            <a:solidFill>
              <a:srgbClr val="009A44"/>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5800" b="0" i="0" u="none" strike="noStrike" cap="none" normalizeH="0" baseline="0" smtClean="0">
                <a:ln>
                  <a:noFill/>
                </a:ln>
                <a:solidFill>
                  <a:schemeClr val="tx1"/>
                </a:solidFill>
                <a:effectLst/>
                <a:latin typeface="Arial" charset="0"/>
              </a:endParaRPr>
            </a:p>
          </p:txBody>
        </p:sp>
        <p:sp>
          <p:nvSpPr>
            <p:cNvPr id="96" name="Rectangle 75"/>
            <p:cNvSpPr>
              <a:spLocks noChangeArrowheads="1"/>
            </p:cNvSpPr>
            <p:nvPr/>
          </p:nvSpPr>
          <p:spPr bwMode="auto">
            <a:xfrm>
              <a:off x="1164431" y="3846514"/>
              <a:ext cx="7063581" cy="68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chemeClr val="bg1"/>
                  </a:solidFill>
                  <a:latin typeface="Helvetica" panose="020B0604020202020204" pitchFamily="34" charset="0"/>
                </a:rPr>
                <a:t>Thanks…</a:t>
              </a:r>
              <a:endParaRPr lang="en-US" altLang="en-US" sz="3000" b="1" dirty="0">
                <a:solidFill>
                  <a:schemeClr val="bg1"/>
                </a:solidFill>
                <a:latin typeface="Helvetica" panose="020B0604020202020204" pitchFamily="34" charset="0"/>
              </a:endParaRPr>
            </a:p>
          </p:txBody>
        </p:sp>
      </p:grpSp>
      <p:pic>
        <p:nvPicPr>
          <p:cNvPr id="34" name="Picture 1"/>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6606725" y="1441450"/>
            <a:ext cx="5408613"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0" y="0"/>
            <a:ext cx="32918400" cy="2705100"/>
          </a:xfrm>
          <a:prstGeom prst="rect">
            <a:avLst/>
          </a:prstGeom>
          <a:solidFill>
            <a:srgbClr val="009A44"/>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5800" b="0" i="0" u="none" strike="noStrike" cap="none" normalizeH="0" baseline="0" smtClean="0">
              <a:ln>
                <a:noFill/>
              </a:ln>
              <a:solidFill>
                <a:schemeClr val="tx1"/>
              </a:solidFill>
              <a:effectLst/>
              <a:latin typeface="Arial" charset="0"/>
            </a:endParaRPr>
          </a:p>
        </p:txBody>
      </p:sp>
      <p:pic>
        <p:nvPicPr>
          <p:cNvPr id="4122" name="Picture 32"/>
          <p:cNvPicPr>
            <a:picLocks noChangeAspect="1"/>
          </p:cNvPicPr>
          <p:nvPr/>
        </p:nvPicPr>
        <p:blipFill>
          <a:blip r:embed="rId2">
            <a:clrChange>
              <a:clrFrom>
                <a:srgbClr val="00A261"/>
              </a:clrFrom>
              <a:clrTo>
                <a:srgbClr val="00A261">
                  <a:alpha val="0"/>
                </a:srgbClr>
              </a:clrTo>
            </a:clrChange>
            <a:extLst>
              <a:ext uri="{28A0092B-C50C-407E-A947-70E740481C1C}">
                <a14:useLocalDpi xmlns:a14="http://schemas.microsoft.com/office/drawing/2010/main" val="0"/>
              </a:ext>
            </a:extLst>
          </a:blip>
          <a:srcRect l="1891" t="6471" r="1781" b="6918"/>
          <a:stretch>
            <a:fillRect/>
          </a:stretch>
        </p:blipFill>
        <p:spPr bwMode="auto">
          <a:xfrm>
            <a:off x="27355800" y="1295400"/>
            <a:ext cx="4899025"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Rectangle 74"/>
          <p:cNvSpPr>
            <a:spLocks noChangeArrowheads="1"/>
          </p:cNvSpPr>
          <p:nvPr/>
        </p:nvSpPr>
        <p:spPr bwMode="auto">
          <a:xfrm>
            <a:off x="638175" y="36513"/>
            <a:ext cx="25701625" cy="2706687"/>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7985" tIns="148995" rIns="297985" bIns="148995"/>
          <a:lstStyle>
            <a:lvl1pPr defTabSz="2952750" eaLnBrk="0" hangingPunct="0">
              <a:spcBef>
                <a:spcPct val="20000"/>
              </a:spcBef>
              <a:buChar char="•"/>
              <a:defRPr sz="1900">
                <a:solidFill>
                  <a:schemeClr val="tx1"/>
                </a:solidFill>
                <a:latin typeface="CG Omega" panose="020B0502050508020304" pitchFamily="34" charset="0"/>
              </a:defRPr>
            </a:lvl1pPr>
            <a:lvl2pPr marL="742950" indent="-285750" defTabSz="2952750" eaLnBrk="0" hangingPunct="0">
              <a:spcBef>
                <a:spcPct val="20000"/>
              </a:spcBef>
              <a:buChar char="–"/>
              <a:defRPr sz="1900">
                <a:solidFill>
                  <a:schemeClr val="tx1"/>
                </a:solidFill>
                <a:latin typeface="CG Omega" panose="020B0502050508020304" pitchFamily="34" charset="0"/>
              </a:defRPr>
            </a:lvl2pPr>
            <a:lvl3pPr marL="1143000" indent="-228600" defTabSz="2952750" eaLnBrk="0" hangingPunct="0">
              <a:spcBef>
                <a:spcPct val="20000"/>
              </a:spcBef>
              <a:buChar char="•"/>
              <a:defRPr sz="1900">
                <a:solidFill>
                  <a:schemeClr val="tx1"/>
                </a:solidFill>
                <a:latin typeface="CG Omega" panose="020B0502050508020304" pitchFamily="34" charset="0"/>
              </a:defRPr>
            </a:lvl3pPr>
            <a:lvl4pPr marL="1600200" indent="-228600" defTabSz="2952750" eaLnBrk="0" hangingPunct="0">
              <a:spcBef>
                <a:spcPct val="20000"/>
              </a:spcBef>
              <a:buChar char="–"/>
              <a:defRPr sz="1900">
                <a:solidFill>
                  <a:schemeClr val="tx1"/>
                </a:solidFill>
                <a:latin typeface="CG Omega" panose="020B0502050508020304" pitchFamily="34" charset="0"/>
              </a:defRPr>
            </a:lvl4pPr>
            <a:lvl5pPr marL="2057400" indent="-228600" defTabSz="2952750" eaLnBrk="0" hangingPunct="0">
              <a:spcBef>
                <a:spcPct val="20000"/>
              </a:spcBef>
              <a:buChar char="»"/>
              <a:defRPr sz="1900">
                <a:solidFill>
                  <a:schemeClr val="tx1"/>
                </a:solidFill>
                <a:latin typeface="CG Omega" panose="020B0502050508020304" pitchFamily="34" charset="0"/>
              </a:defRPr>
            </a:lvl5pPr>
            <a:lvl6pPr marL="25146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0"/>
              </a:spcBef>
              <a:buFontTx/>
              <a:buNone/>
            </a:pPr>
            <a:r>
              <a:rPr lang="en-US" altLang="en-US" sz="5800" b="1" dirty="0">
                <a:solidFill>
                  <a:schemeClr val="bg1"/>
                </a:solidFill>
                <a:latin typeface="Helvetica" panose="020B0604020202020204" pitchFamily="34" charset="0"/>
              </a:rPr>
              <a:t>This would be the area for your title</a:t>
            </a:r>
            <a:br>
              <a:rPr lang="en-US" altLang="en-US" sz="5800" b="1" dirty="0">
                <a:solidFill>
                  <a:schemeClr val="bg1"/>
                </a:solidFill>
                <a:latin typeface="Helvetica" panose="020B0604020202020204" pitchFamily="34" charset="0"/>
              </a:rPr>
            </a:br>
            <a:r>
              <a:rPr lang="en-US" altLang="en-US" sz="2800" b="1" dirty="0">
                <a:solidFill>
                  <a:schemeClr val="bg1"/>
                </a:solidFill>
                <a:latin typeface="Helvetica" panose="020B0604020202020204" pitchFamily="34" charset="0"/>
              </a:rPr>
              <a:t>Authors, authors </a:t>
            </a:r>
            <a:r>
              <a:rPr lang="en-US" altLang="en-US" sz="2800" b="1" dirty="0" err="1">
                <a:solidFill>
                  <a:schemeClr val="bg1"/>
                </a:solidFill>
                <a:latin typeface="Helvetica" panose="020B0604020202020204" pitchFamily="34" charset="0"/>
              </a:rPr>
              <a:t>authors</a:t>
            </a:r>
            <a:r>
              <a:rPr lang="en-US" altLang="en-US" sz="2800" b="1" dirty="0">
                <a:solidFill>
                  <a:schemeClr val="bg1"/>
                </a:solidFill>
                <a:latin typeface="Helvetica" panose="020B0604020202020204" pitchFamily="34" charset="0"/>
              </a:rPr>
              <a:t/>
            </a:r>
            <a:br>
              <a:rPr lang="en-US" altLang="en-US" sz="2800" b="1" dirty="0">
                <a:solidFill>
                  <a:schemeClr val="bg1"/>
                </a:solidFill>
                <a:latin typeface="Helvetica" panose="020B0604020202020204" pitchFamily="34" charset="0"/>
              </a:rPr>
            </a:br>
            <a:r>
              <a:rPr lang="en-US" altLang="en-US" sz="2800" b="1" dirty="0">
                <a:solidFill>
                  <a:schemeClr val="bg1"/>
                </a:solidFill>
                <a:latin typeface="Helvetica" panose="020B0604020202020204" pitchFamily="34" charset="0"/>
              </a:rPr>
              <a:t>Department of XXXXXXXXXXXX, University of North Dakota School of Medicine &amp; Health Sciences</a:t>
            </a:r>
            <a:br>
              <a:rPr lang="en-US" altLang="en-US" sz="2800" b="1" dirty="0">
                <a:solidFill>
                  <a:schemeClr val="bg1"/>
                </a:solidFill>
                <a:latin typeface="Helvetica" panose="020B0604020202020204" pitchFamily="34" charset="0"/>
              </a:rPr>
            </a:br>
            <a:r>
              <a:rPr lang="en-US" altLang="en-US" sz="2800" b="1" dirty="0">
                <a:solidFill>
                  <a:schemeClr val="bg1"/>
                </a:solidFill>
                <a:latin typeface="Helvetica" panose="020B0604020202020204" pitchFamily="34" charset="0"/>
              </a:rPr>
              <a:t>Grand Forks, ND  </a:t>
            </a:r>
            <a:r>
              <a:rPr lang="en-US" altLang="en-US" sz="2800" b="1" dirty="0" smtClean="0">
                <a:solidFill>
                  <a:schemeClr val="bg1"/>
                </a:solidFill>
                <a:latin typeface="Helvetica" panose="020B0604020202020204" pitchFamily="34" charset="0"/>
              </a:rPr>
              <a:t>58012-9037. </a:t>
            </a:r>
            <a:r>
              <a:rPr lang="en-US" altLang="en-US" sz="2800" b="1" dirty="0" smtClean="0">
                <a:solidFill>
                  <a:schemeClr val="bg1"/>
                </a:solidFill>
                <a:latin typeface="Helvetica" panose="020B0604020202020204" pitchFamily="34" charset="0"/>
              </a:rPr>
              <a:t>Use the logo if you have room – you only need to use one SMHS logo.</a:t>
            </a:r>
            <a:r>
              <a:rPr lang="en-US" altLang="en-US" sz="2800" b="1" dirty="0" smtClean="0">
                <a:solidFill>
                  <a:schemeClr val="bg1"/>
                </a:solidFill>
                <a:latin typeface="Helvetica" panose="020B0604020202020204" pitchFamily="34" charset="0"/>
              </a:rPr>
              <a:t> med.UND.edu</a:t>
            </a:r>
            <a:endParaRPr lang="en-US" altLang="en-US" sz="2800" dirty="0">
              <a:solidFill>
                <a:schemeClr val="bg1"/>
              </a:solidFill>
              <a:latin typeface="Helvetica" panose="020B0604020202020204" pitchFamily="34" charset="0"/>
            </a:endParaRPr>
          </a:p>
        </p:txBody>
      </p:sp>
      <p:pic>
        <p:nvPicPr>
          <p:cNvPr id="45" name="Picture 1"/>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98110" y="16840200"/>
            <a:ext cx="5408613"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4" name="Group 63"/>
          <p:cNvGrpSpPr/>
          <p:nvPr/>
        </p:nvGrpSpPr>
        <p:grpSpPr>
          <a:xfrm>
            <a:off x="914400" y="10823358"/>
            <a:ext cx="7351714" cy="758953"/>
            <a:chOff x="876299" y="3773487"/>
            <a:chExt cx="7351714" cy="758953"/>
          </a:xfrm>
        </p:grpSpPr>
        <p:sp>
          <p:nvSpPr>
            <p:cNvPr id="65" name="Rectangle 64"/>
            <p:cNvSpPr/>
            <p:nvPr/>
          </p:nvSpPr>
          <p:spPr bwMode="auto">
            <a:xfrm>
              <a:off x="876299" y="3773487"/>
              <a:ext cx="7351714" cy="758952"/>
            </a:xfrm>
            <a:prstGeom prst="rect">
              <a:avLst/>
            </a:prstGeom>
            <a:solidFill>
              <a:srgbClr val="009A44"/>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5800" b="0" i="0" u="none" strike="noStrike" cap="none" normalizeH="0" baseline="0" smtClean="0">
                <a:ln>
                  <a:noFill/>
                </a:ln>
                <a:solidFill>
                  <a:schemeClr val="tx1"/>
                </a:solidFill>
                <a:effectLst/>
                <a:latin typeface="Arial" charset="0"/>
              </a:endParaRPr>
            </a:p>
          </p:txBody>
        </p:sp>
        <p:sp>
          <p:nvSpPr>
            <p:cNvPr id="66" name="Rectangle 75"/>
            <p:cNvSpPr>
              <a:spLocks noChangeArrowheads="1"/>
            </p:cNvSpPr>
            <p:nvPr/>
          </p:nvSpPr>
          <p:spPr bwMode="auto">
            <a:xfrm>
              <a:off x="1164431" y="3846514"/>
              <a:ext cx="7063581" cy="68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chemeClr val="bg1"/>
                  </a:solidFill>
                  <a:latin typeface="Helvetica" panose="020B0604020202020204" pitchFamily="34" charset="0"/>
                </a:rPr>
                <a:t>Methods</a:t>
              </a:r>
              <a:endParaRPr lang="en-US" altLang="en-US" sz="3000" b="1" dirty="0">
                <a:solidFill>
                  <a:schemeClr val="bg1"/>
                </a:solidFill>
                <a:latin typeface="Helvetica" panose="020B0604020202020204" pitchFamily="34" charset="0"/>
              </a:endParaRPr>
            </a:p>
          </p:txBody>
        </p:sp>
      </p:grpSp>
      <p:grpSp>
        <p:nvGrpSpPr>
          <p:cNvPr id="67" name="Group 66"/>
          <p:cNvGrpSpPr/>
          <p:nvPr/>
        </p:nvGrpSpPr>
        <p:grpSpPr>
          <a:xfrm>
            <a:off x="914400" y="3087470"/>
            <a:ext cx="7351714" cy="758953"/>
            <a:chOff x="876299" y="3773487"/>
            <a:chExt cx="7351714" cy="758953"/>
          </a:xfrm>
        </p:grpSpPr>
        <p:sp>
          <p:nvSpPr>
            <p:cNvPr id="68" name="Rectangle 67"/>
            <p:cNvSpPr/>
            <p:nvPr/>
          </p:nvSpPr>
          <p:spPr bwMode="auto">
            <a:xfrm>
              <a:off x="876299" y="3773487"/>
              <a:ext cx="7351714" cy="758952"/>
            </a:xfrm>
            <a:prstGeom prst="rect">
              <a:avLst/>
            </a:prstGeom>
            <a:solidFill>
              <a:srgbClr val="009A44"/>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5800" b="0" i="0" u="none" strike="noStrike" cap="none" normalizeH="0" baseline="0" smtClean="0">
                <a:ln>
                  <a:noFill/>
                </a:ln>
                <a:solidFill>
                  <a:schemeClr val="tx1"/>
                </a:solidFill>
                <a:effectLst/>
                <a:latin typeface="Arial" charset="0"/>
              </a:endParaRPr>
            </a:p>
          </p:txBody>
        </p:sp>
        <p:sp>
          <p:nvSpPr>
            <p:cNvPr id="69" name="Rectangle 75"/>
            <p:cNvSpPr>
              <a:spLocks noChangeArrowheads="1"/>
            </p:cNvSpPr>
            <p:nvPr/>
          </p:nvSpPr>
          <p:spPr bwMode="auto">
            <a:xfrm>
              <a:off x="1164431" y="3846514"/>
              <a:ext cx="7063581" cy="68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a:solidFill>
                    <a:schemeClr val="bg1"/>
                  </a:solidFill>
                  <a:latin typeface="Helvetica" panose="020B0604020202020204" pitchFamily="34" charset="0"/>
                </a:rPr>
                <a:t>Abstract, </a:t>
              </a:r>
              <a:r>
                <a:rPr lang="en-US" altLang="en-US" sz="3000" b="1" dirty="0" smtClean="0">
                  <a:solidFill>
                    <a:schemeClr val="bg1"/>
                  </a:solidFill>
                  <a:latin typeface="Helvetica" panose="020B0604020202020204" pitchFamily="34" charset="0"/>
                </a:rPr>
                <a:t>30pt = 60 when doubled</a:t>
              </a:r>
              <a:endParaRPr lang="en-US" altLang="en-US" sz="3000" b="1" dirty="0">
                <a:solidFill>
                  <a:schemeClr val="bg1"/>
                </a:solidFill>
                <a:latin typeface="Helvetica" panose="020B0604020202020204" pitchFamily="34" charset="0"/>
              </a:endParaRPr>
            </a:p>
          </p:txBody>
        </p:sp>
      </p:grpSp>
      <p:sp>
        <p:nvSpPr>
          <p:cNvPr id="70" name="Rectangle 88"/>
          <p:cNvSpPr>
            <a:spLocks noChangeArrowheads="1"/>
          </p:cNvSpPr>
          <p:nvPr/>
        </p:nvSpPr>
        <p:spPr bwMode="auto">
          <a:xfrm>
            <a:off x="16764000" y="4001870"/>
            <a:ext cx="7360920" cy="1792287"/>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82575" indent="-282575"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pPr>
            <a:r>
              <a:rPr lang="en-US" altLang="en-US" sz="1700" dirty="0">
                <a:solidFill>
                  <a:srgbClr val="000000"/>
                </a:solidFill>
                <a:latin typeface="Helvetica" panose="020B0604020202020204" pitchFamily="34" charset="0"/>
              </a:rPr>
              <a:t>If you have results or data in visual form (anything that is NOT text) make them large.  </a:t>
            </a:r>
          </a:p>
          <a:p>
            <a:pPr eaLnBrk="1" hangingPunct="1">
              <a:spcBef>
                <a:spcPct val="25000"/>
              </a:spcBef>
            </a:pPr>
            <a:r>
              <a:rPr lang="en-US" altLang="en-US" sz="1700" dirty="0">
                <a:solidFill>
                  <a:srgbClr val="000000"/>
                </a:solidFill>
                <a:latin typeface="Helvetica" panose="020B0604020202020204" pitchFamily="34" charset="0"/>
              </a:rPr>
              <a:t>They catch the eye, and tell your story quickly.</a:t>
            </a:r>
          </a:p>
          <a:p>
            <a:pPr eaLnBrk="1" hangingPunct="1">
              <a:spcBef>
                <a:spcPct val="25000"/>
              </a:spcBef>
            </a:pPr>
            <a:r>
              <a:rPr lang="en-US" altLang="en-US" sz="1700" dirty="0">
                <a:solidFill>
                  <a:srgbClr val="000000"/>
                </a:solidFill>
                <a:latin typeface="Helvetica" panose="020B0604020202020204" pitchFamily="34" charset="0"/>
              </a:rPr>
              <a:t>Is there a way to represent more of your poster with visual data?  Pictures, charts, tables, graphs?  Use them.</a:t>
            </a:r>
            <a:endParaRPr lang="en-US" altLang="en-US" sz="1700" dirty="0">
              <a:solidFill>
                <a:srgbClr val="006666"/>
              </a:solidFill>
              <a:latin typeface="Helvetica" panose="020B0604020202020204" pitchFamily="34" charset="0"/>
            </a:endParaRPr>
          </a:p>
        </p:txBody>
      </p:sp>
      <p:sp>
        <p:nvSpPr>
          <p:cNvPr id="71" name="Rectangle 90"/>
          <p:cNvSpPr>
            <a:spLocks noChangeArrowheads="1"/>
          </p:cNvSpPr>
          <p:nvPr/>
        </p:nvSpPr>
        <p:spPr bwMode="auto">
          <a:xfrm>
            <a:off x="914400" y="4001870"/>
            <a:ext cx="7360920" cy="5829300"/>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39713" indent="-239713"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pPr>
            <a:r>
              <a:rPr lang="en-US" altLang="en-US" sz="1700" dirty="0">
                <a:solidFill>
                  <a:srgbClr val="000000"/>
                </a:solidFill>
                <a:latin typeface="Helvetica" panose="020B0604020202020204" pitchFamily="34" charset="0"/>
              </a:rPr>
              <a:t>You can copy from your “many slides” presentation and paste into this “one large page” presentation.  Font sizes can be adjusted to fit the new format.</a:t>
            </a:r>
          </a:p>
          <a:p>
            <a:pPr eaLnBrk="1" hangingPunct="1">
              <a:spcBef>
                <a:spcPct val="25000"/>
              </a:spcBef>
            </a:pPr>
            <a:r>
              <a:rPr lang="en-US" altLang="en-US" sz="1700" dirty="0">
                <a:solidFill>
                  <a:srgbClr val="000000"/>
                </a:solidFill>
                <a:latin typeface="Helvetica" panose="020B0604020202020204" pitchFamily="34" charset="0"/>
              </a:rPr>
              <a:t>You can also apply any of the </a:t>
            </a:r>
            <a:r>
              <a:rPr lang="en-US" altLang="en-US" sz="1700" dirty="0" err="1">
                <a:solidFill>
                  <a:srgbClr val="000000"/>
                </a:solidFill>
                <a:latin typeface="Helvetica" panose="020B0604020202020204" pitchFamily="34" charset="0"/>
              </a:rPr>
              <a:t>powerpoint</a:t>
            </a:r>
            <a:r>
              <a:rPr lang="en-US" altLang="en-US" sz="1700" dirty="0">
                <a:solidFill>
                  <a:srgbClr val="000000"/>
                </a:solidFill>
                <a:latin typeface="Helvetica" panose="020B0604020202020204" pitchFamily="34" charset="0"/>
              </a:rPr>
              <a:t> color templates to this large page.</a:t>
            </a:r>
          </a:p>
          <a:p>
            <a:pPr eaLnBrk="1" hangingPunct="1">
              <a:spcBef>
                <a:spcPct val="25000"/>
              </a:spcBef>
            </a:pPr>
            <a:r>
              <a:rPr lang="en-US" altLang="en-US" sz="1700" dirty="0">
                <a:solidFill>
                  <a:srgbClr val="000000"/>
                </a:solidFill>
                <a:latin typeface="Helvetica" panose="020B0604020202020204" pitchFamily="34" charset="0"/>
              </a:rPr>
              <a:t>If necessary, the color templates can be changed to suit your needs by viewing the Master Page, and adjusting the elements there. </a:t>
            </a:r>
          </a:p>
          <a:p>
            <a:pPr eaLnBrk="1" hangingPunct="1">
              <a:spcBef>
                <a:spcPct val="25000"/>
              </a:spcBef>
            </a:pPr>
            <a:r>
              <a:rPr lang="en-US" altLang="en-US" sz="1700" dirty="0">
                <a:solidFill>
                  <a:srgbClr val="000000"/>
                </a:solidFill>
                <a:latin typeface="Helvetica" panose="020B0604020202020204" pitchFamily="34" charset="0"/>
              </a:rPr>
              <a:t>You used pastel blue shades in your original files.  These would both work, but we might have to make them a little lighter.</a:t>
            </a:r>
          </a:p>
          <a:p>
            <a:pPr eaLnBrk="1" hangingPunct="1">
              <a:spcBef>
                <a:spcPct val="25000"/>
              </a:spcBef>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eaLnBrk="1" hangingPunct="1">
              <a:spcBef>
                <a:spcPct val="25000"/>
              </a:spcBef>
            </a:pPr>
            <a:r>
              <a:rPr lang="en-US" altLang="en-US" sz="1700" dirty="0">
                <a:solidFill>
                  <a:srgbClr val="000000"/>
                </a:solidFill>
                <a:latin typeface="Helvetica" panose="020B0604020202020204" pitchFamily="34" charset="0"/>
              </a:rPr>
              <a:t>The rest of the section should be a plain font </a:t>
            </a:r>
            <a:r>
              <a:rPr lang="en-US" altLang="en-US" sz="1700" dirty="0" smtClean="0">
                <a:solidFill>
                  <a:srgbClr val="000000"/>
                </a:solidFill>
                <a:latin typeface="Helvetica" panose="020B0604020202020204" pitchFamily="34" charset="0"/>
              </a:rPr>
              <a:t>(this is Helvetica but Arial is also acceptable) </a:t>
            </a:r>
            <a:r>
              <a:rPr lang="en-US" altLang="en-US" sz="1700" dirty="0">
                <a:solidFill>
                  <a:srgbClr val="000000"/>
                </a:solidFill>
                <a:latin typeface="Helvetica" panose="020B0604020202020204" pitchFamily="34" charset="0"/>
              </a:rPr>
              <a:t>and should be at least 24 pt. </a:t>
            </a:r>
            <a:r>
              <a:rPr lang="en-US" altLang="en-US" sz="1700" dirty="0" smtClean="0">
                <a:solidFill>
                  <a:srgbClr val="000000"/>
                </a:solidFill>
                <a:latin typeface="Helvetica" panose="020B0604020202020204" pitchFamily="34" charset="0"/>
              </a:rPr>
              <a:t>This </a:t>
            </a:r>
            <a:r>
              <a:rPr lang="en-US" altLang="en-US" sz="1700" dirty="0">
                <a:solidFill>
                  <a:srgbClr val="000000"/>
                </a:solidFill>
                <a:latin typeface="Helvetica" panose="020B0604020202020204" pitchFamily="34" charset="0"/>
              </a:rPr>
              <a:t>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a:p>
            <a:pPr eaLnBrk="1" hangingPunct="1">
              <a:spcBef>
                <a:spcPct val="25000"/>
              </a:spcBef>
            </a:pPr>
            <a:r>
              <a:rPr lang="en-US" altLang="en-US" sz="1700" dirty="0">
                <a:solidFill>
                  <a:srgbClr val="000000"/>
                </a:solidFill>
                <a:latin typeface="Helvetica" panose="020B0604020202020204" pitchFamily="34" charset="0"/>
              </a:rPr>
              <a:t>It’s good to divide this big page into 3 or 4 columns.</a:t>
            </a:r>
          </a:p>
          <a:p>
            <a:pPr eaLnBrk="1" hangingPunct="1">
              <a:spcBef>
                <a:spcPct val="25000"/>
              </a:spcBef>
            </a:pPr>
            <a:r>
              <a:rPr lang="en-US" altLang="en-US" sz="1700" dirty="0">
                <a:solidFill>
                  <a:srgbClr val="000000"/>
                </a:solidFill>
                <a:latin typeface="Helvetica" panose="020B0604020202020204" pitchFamily="34" charset="0"/>
              </a:rPr>
              <a:t>You can use decorative dividing lines between the columns, or leave white space.</a:t>
            </a:r>
          </a:p>
          <a:p>
            <a:pPr eaLnBrk="1" hangingPunct="1">
              <a:spcBef>
                <a:spcPct val="25000"/>
              </a:spcBef>
            </a:pPr>
            <a:r>
              <a:rPr lang="en-US" altLang="en-US" sz="1700" dirty="0">
                <a:solidFill>
                  <a:srgbClr val="000000"/>
                </a:solidFill>
                <a:latin typeface="Helvetica" panose="020B0604020202020204" pitchFamily="34" charset="0"/>
              </a:rPr>
              <a:t>You can “box” in sections with results/data, or other sections you want to emphasize</a:t>
            </a:r>
            <a:r>
              <a:rPr lang="en-US" altLang="en-US" sz="1700" dirty="0" smtClean="0">
                <a:solidFill>
                  <a:srgbClr val="000000"/>
                </a:solidFill>
                <a:latin typeface="Helvetica" panose="020B0604020202020204" pitchFamily="34" charset="0"/>
              </a:rPr>
              <a:t>.</a:t>
            </a:r>
          </a:p>
          <a:p>
            <a:pPr eaLnBrk="1" hangingPunct="1">
              <a:spcBef>
                <a:spcPct val="25000"/>
              </a:spcBef>
            </a:pPr>
            <a:r>
              <a:rPr lang="en-US" altLang="en-US" sz="1700" dirty="0">
                <a:solidFill>
                  <a:srgbClr val="000000"/>
                </a:solidFill>
                <a:latin typeface="Helvetica" panose="020B0604020202020204" pitchFamily="34" charset="0"/>
              </a:rPr>
              <a:t>You only need one logo on your poster. You can either have it in the header or elsewhere in your poster (like one of the bottom corners</a:t>
            </a:r>
            <a:r>
              <a:rPr lang="en-US" altLang="en-US" sz="1700" dirty="0" smtClean="0">
                <a:solidFill>
                  <a:srgbClr val="000000"/>
                </a:solidFill>
                <a:latin typeface="Helvetica" panose="020B0604020202020204" pitchFamily="34" charset="0"/>
              </a:rPr>
              <a:t>.</a:t>
            </a:r>
            <a:endParaRPr lang="en-US" altLang="en-US" sz="1700" dirty="0">
              <a:solidFill>
                <a:srgbClr val="000000"/>
              </a:solidFill>
              <a:latin typeface="Helvetica" panose="020B0604020202020204" pitchFamily="34" charset="0"/>
            </a:endParaRPr>
          </a:p>
        </p:txBody>
      </p:sp>
      <p:sp>
        <p:nvSpPr>
          <p:cNvPr id="72" name="Rectangle 91"/>
          <p:cNvSpPr>
            <a:spLocks noChangeArrowheads="1"/>
          </p:cNvSpPr>
          <p:nvPr/>
        </p:nvSpPr>
        <p:spPr bwMode="auto">
          <a:xfrm>
            <a:off x="8839200" y="4001870"/>
            <a:ext cx="7360920" cy="5829300"/>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39713" indent="-239713"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pPr>
            <a:r>
              <a:rPr lang="en-US" altLang="en-US" sz="1700" dirty="0">
                <a:solidFill>
                  <a:srgbClr val="000000"/>
                </a:solidFill>
                <a:latin typeface="Helvetica" panose="020B0604020202020204" pitchFamily="34" charset="0"/>
              </a:rPr>
              <a:t>You can copy from your “many slides” presentation and paste into this “one large page” presentation.  Font sizes can be adjusted to fit the new format.</a:t>
            </a:r>
          </a:p>
          <a:p>
            <a:pPr eaLnBrk="1" hangingPunct="1">
              <a:spcBef>
                <a:spcPct val="25000"/>
              </a:spcBef>
            </a:pPr>
            <a:r>
              <a:rPr lang="en-US" altLang="en-US" sz="1700" dirty="0">
                <a:solidFill>
                  <a:srgbClr val="000000"/>
                </a:solidFill>
                <a:latin typeface="Helvetica" panose="020B0604020202020204" pitchFamily="34" charset="0"/>
              </a:rPr>
              <a:t>You can also apply any of the </a:t>
            </a:r>
            <a:r>
              <a:rPr lang="en-US" altLang="en-US" sz="1700" dirty="0" err="1">
                <a:solidFill>
                  <a:srgbClr val="000000"/>
                </a:solidFill>
                <a:latin typeface="Helvetica" panose="020B0604020202020204" pitchFamily="34" charset="0"/>
              </a:rPr>
              <a:t>powerpoint</a:t>
            </a:r>
            <a:r>
              <a:rPr lang="en-US" altLang="en-US" sz="1700" dirty="0">
                <a:solidFill>
                  <a:srgbClr val="000000"/>
                </a:solidFill>
                <a:latin typeface="Helvetica" panose="020B0604020202020204" pitchFamily="34" charset="0"/>
              </a:rPr>
              <a:t> color templates to this large page.</a:t>
            </a:r>
          </a:p>
          <a:p>
            <a:pPr eaLnBrk="1" hangingPunct="1">
              <a:spcBef>
                <a:spcPct val="25000"/>
              </a:spcBef>
            </a:pPr>
            <a:r>
              <a:rPr lang="en-US" altLang="en-US" sz="1700" dirty="0">
                <a:solidFill>
                  <a:srgbClr val="000000"/>
                </a:solidFill>
                <a:latin typeface="Helvetica" panose="020B0604020202020204" pitchFamily="34" charset="0"/>
              </a:rPr>
              <a:t>If necessary, the color templates can be changed to suit your needs by viewing the Master Page, and adjusting the elements there. </a:t>
            </a:r>
          </a:p>
          <a:p>
            <a:pPr eaLnBrk="1" hangingPunct="1">
              <a:spcBef>
                <a:spcPct val="25000"/>
              </a:spcBef>
            </a:pPr>
            <a:r>
              <a:rPr lang="en-US" altLang="en-US" sz="1700" dirty="0">
                <a:solidFill>
                  <a:srgbClr val="000000"/>
                </a:solidFill>
                <a:latin typeface="Helvetica" panose="020B0604020202020204" pitchFamily="34" charset="0"/>
              </a:rPr>
              <a:t>You used pastel blue shades in your original files.  These would both work, but we might have to make them a little lighter.</a:t>
            </a:r>
          </a:p>
          <a:p>
            <a:pPr eaLnBrk="1" hangingPunct="1">
              <a:spcBef>
                <a:spcPct val="25000"/>
              </a:spcBef>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eaLnBrk="1" hangingPunct="1">
              <a:spcBef>
                <a:spcPct val="25000"/>
              </a:spcBef>
            </a:pPr>
            <a:r>
              <a:rPr lang="en-US" altLang="en-US" sz="1700" dirty="0">
                <a:solidFill>
                  <a:srgbClr val="000000"/>
                </a:solidFill>
                <a:latin typeface="Helvetica" panose="020B0604020202020204" pitchFamily="34" charset="0"/>
              </a:rPr>
              <a:t>The rest of the section should be a plain font (this is Helvetica but Arial is also acceptable) and should be at least 24 pt. </a:t>
            </a:r>
            <a:r>
              <a:rPr lang="en-US" altLang="en-US" sz="1700" dirty="0" smtClean="0">
                <a:solidFill>
                  <a:srgbClr val="000000"/>
                </a:solidFill>
                <a:latin typeface="Helvetica" panose="020B0604020202020204" pitchFamily="34" charset="0"/>
              </a:rPr>
              <a:t>This </a:t>
            </a:r>
            <a:r>
              <a:rPr lang="en-US" altLang="en-US" sz="1700" dirty="0">
                <a:solidFill>
                  <a:srgbClr val="000000"/>
                </a:solidFill>
                <a:latin typeface="Helvetica" panose="020B0604020202020204" pitchFamily="34" charset="0"/>
              </a:rPr>
              <a:t>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a:p>
            <a:pPr eaLnBrk="1" hangingPunct="1">
              <a:spcBef>
                <a:spcPct val="25000"/>
              </a:spcBef>
            </a:pPr>
            <a:r>
              <a:rPr lang="en-US" altLang="en-US" sz="1700" dirty="0" smtClean="0">
                <a:solidFill>
                  <a:srgbClr val="000000"/>
                </a:solidFill>
                <a:latin typeface="Helvetica" panose="020B0604020202020204" pitchFamily="34" charset="0"/>
              </a:rPr>
              <a:t>It’s </a:t>
            </a:r>
            <a:r>
              <a:rPr lang="en-US" altLang="en-US" sz="1700" dirty="0">
                <a:solidFill>
                  <a:srgbClr val="000000"/>
                </a:solidFill>
                <a:latin typeface="Helvetica" panose="020B0604020202020204" pitchFamily="34" charset="0"/>
              </a:rPr>
              <a:t>good to divide this big page into 3 or 4 columns.</a:t>
            </a:r>
          </a:p>
          <a:p>
            <a:pPr eaLnBrk="1" hangingPunct="1">
              <a:spcBef>
                <a:spcPct val="25000"/>
              </a:spcBef>
            </a:pPr>
            <a:r>
              <a:rPr lang="en-US" altLang="en-US" sz="1700" dirty="0">
                <a:solidFill>
                  <a:srgbClr val="000000"/>
                </a:solidFill>
                <a:latin typeface="Helvetica" panose="020B0604020202020204" pitchFamily="34" charset="0"/>
              </a:rPr>
              <a:t>You can use decorative dividing lines between the columns, or leave white space.</a:t>
            </a:r>
          </a:p>
          <a:p>
            <a:pPr eaLnBrk="1" hangingPunct="1">
              <a:spcBef>
                <a:spcPct val="25000"/>
              </a:spcBef>
            </a:pPr>
            <a:r>
              <a:rPr lang="en-US" altLang="en-US" sz="1700" dirty="0">
                <a:solidFill>
                  <a:srgbClr val="000000"/>
                </a:solidFill>
                <a:latin typeface="Helvetica" panose="020B0604020202020204" pitchFamily="34" charset="0"/>
              </a:rPr>
              <a:t>You can “box” in sections with results/data, or other sections you want to emphasize.</a:t>
            </a:r>
          </a:p>
        </p:txBody>
      </p:sp>
      <p:sp>
        <p:nvSpPr>
          <p:cNvPr id="73" name="Rectangle 92"/>
          <p:cNvSpPr>
            <a:spLocks noChangeArrowheads="1"/>
          </p:cNvSpPr>
          <p:nvPr/>
        </p:nvSpPr>
        <p:spPr bwMode="auto">
          <a:xfrm>
            <a:off x="8842248" y="11737758"/>
            <a:ext cx="7360920" cy="1676400"/>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39713" indent="-239713" defTabSz="2952750" eaLnBrk="0" hangingPunct="0">
              <a:spcBef>
                <a:spcPct val="20000"/>
              </a:spcBef>
              <a:buChar char="•"/>
              <a:defRPr sz="1900">
                <a:solidFill>
                  <a:schemeClr val="tx1"/>
                </a:solidFill>
                <a:latin typeface="CG Omega" panose="020B0502050508020304" pitchFamily="34" charset="0"/>
              </a:defRPr>
            </a:lvl1pPr>
            <a:lvl2pPr marL="742950" indent="-285750" defTabSz="2952750" eaLnBrk="0" hangingPunct="0">
              <a:spcBef>
                <a:spcPct val="20000"/>
              </a:spcBef>
              <a:buChar char="–"/>
              <a:defRPr sz="1900">
                <a:solidFill>
                  <a:schemeClr val="tx1"/>
                </a:solidFill>
                <a:latin typeface="CG Omega" panose="020B0502050508020304" pitchFamily="34" charset="0"/>
              </a:defRPr>
            </a:lvl2pPr>
            <a:lvl3pPr marL="1143000" indent="-228600" defTabSz="2952750" eaLnBrk="0" hangingPunct="0">
              <a:spcBef>
                <a:spcPct val="20000"/>
              </a:spcBef>
              <a:buChar char="•"/>
              <a:defRPr sz="1900">
                <a:solidFill>
                  <a:schemeClr val="tx1"/>
                </a:solidFill>
                <a:latin typeface="CG Omega" panose="020B0502050508020304" pitchFamily="34" charset="0"/>
              </a:defRPr>
            </a:lvl3pPr>
            <a:lvl4pPr marL="1600200" indent="-228600" defTabSz="2952750" eaLnBrk="0" hangingPunct="0">
              <a:spcBef>
                <a:spcPct val="20000"/>
              </a:spcBef>
              <a:buChar char="–"/>
              <a:defRPr sz="1900">
                <a:solidFill>
                  <a:schemeClr val="tx1"/>
                </a:solidFill>
                <a:latin typeface="CG Omega" panose="020B0502050508020304" pitchFamily="34" charset="0"/>
              </a:defRPr>
            </a:lvl4pPr>
            <a:lvl5pPr marL="2057400" indent="-228600" defTabSz="2952750" eaLnBrk="0" hangingPunct="0">
              <a:spcBef>
                <a:spcPct val="20000"/>
              </a:spcBef>
              <a:buChar char="»"/>
              <a:defRPr sz="1900">
                <a:solidFill>
                  <a:schemeClr val="tx1"/>
                </a:solidFill>
                <a:latin typeface="CG Omega" panose="020B0502050508020304" pitchFamily="34" charset="0"/>
              </a:defRPr>
            </a:lvl5pPr>
            <a:lvl6pPr marL="25146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eaLnBrk="1" hangingPunct="1">
              <a:spcBef>
                <a:spcPct val="25000"/>
              </a:spcBef>
            </a:pPr>
            <a:r>
              <a:rPr lang="en-US" altLang="en-US" sz="1700" dirty="0">
                <a:solidFill>
                  <a:srgbClr val="000000"/>
                </a:solidFill>
                <a:latin typeface="Helvetica" panose="020B0604020202020204" pitchFamily="34" charset="0"/>
              </a:rPr>
              <a:t>The rest of the section should be a plain font (this is Helvetica but Arial is also acceptable) and should be at least 24 pt</a:t>
            </a:r>
            <a:r>
              <a:rPr lang="en-US" altLang="en-US" sz="1700" dirty="0" smtClean="0">
                <a:solidFill>
                  <a:srgbClr val="000000"/>
                </a:solidFill>
                <a:latin typeface="Helvetica" panose="020B0604020202020204" pitchFamily="34" charset="0"/>
              </a:rPr>
              <a:t>. </a:t>
            </a:r>
            <a:r>
              <a:rPr lang="en-US" altLang="en-US" sz="1700" dirty="0">
                <a:solidFill>
                  <a:srgbClr val="000000"/>
                </a:solidFill>
                <a:latin typeface="Helvetica" panose="020B0604020202020204" pitchFamily="34" charset="0"/>
              </a:rPr>
              <a:t>This 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p:txBody>
      </p:sp>
      <p:sp>
        <p:nvSpPr>
          <p:cNvPr id="74" name="Rectangle 93"/>
          <p:cNvSpPr>
            <a:spLocks noChangeArrowheads="1"/>
          </p:cNvSpPr>
          <p:nvPr/>
        </p:nvSpPr>
        <p:spPr bwMode="auto">
          <a:xfrm>
            <a:off x="24688800" y="4001870"/>
            <a:ext cx="7360920" cy="5829300"/>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39713" indent="-239713"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pPr>
            <a:r>
              <a:rPr lang="en-US" altLang="en-US" sz="1700" dirty="0">
                <a:solidFill>
                  <a:srgbClr val="000000"/>
                </a:solidFill>
                <a:latin typeface="Helvetica" panose="020B0604020202020204" pitchFamily="34" charset="0"/>
              </a:rPr>
              <a:t>You can copy from your “many slides” presentation and paste into this “one large page” presentation.  Font sizes can be adjusted to fit the new format.</a:t>
            </a:r>
          </a:p>
          <a:p>
            <a:pPr eaLnBrk="1" hangingPunct="1">
              <a:spcBef>
                <a:spcPct val="25000"/>
              </a:spcBef>
            </a:pPr>
            <a:r>
              <a:rPr lang="en-US" altLang="en-US" sz="1700" dirty="0">
                <a:solidFill>
                  <a:srgbClr val="000000"/>
                </a:solidFill>
                <a:latin typeface="Helvetica" panose="020B0604020202020204" pitchFamily="34" charset="0"/>
              </a:rPr>
              <a:t>You can also apply any of the </a:t>
            </a:r>
            <a:r>
              <a:rPr lang="en-US" altLang="en-US" sz="1700" dirty="0" err="1">
                <a:solidFill>
                  <a:srgbClr val="000000"/>
                </a:solidFill>
                <a:latin typeface="Helvetica" panose="020B0604020202020204" pitchFamily="34" charset="0"/>
              </a:rPr>
              <a:t>powerpoint</a:t>
            </a:r>
            <a:r>
              <a:rPr lang="en-US" altLang="en-US" sz="1700" dirty="0">
                <a:solidFill>
                  <a:srgbClr val="000000"/>
                </a:solidFill>
                <a:latin typeface="Helvetica" panose="020B0604020202020204" pitchFamily="34" charset="0"/>
              </a:rPr>
              <a:t> color templates to this large page.</a:t>
            </a:r>
          </a:p>
          <a:p>
            <a:pPr eaLnBrk="1" hangingPunct="1">
              <a:spcBef>
                <a:spcPct val="25000"/>
              </a:spcBef>
            </a:pPr>
            <a:r>
              <a:rPr lang="en-US" altLang="en-US" sz="1700" dirty="0">
                <a:solidFill>
                  <a:srgbClr val="000000"/>
                </a:solidFill>
                <a:latin typeface="Helvetica" panose="020B0604020202020204" pitchFamily="34" charset="0"/>
              </a:rPr>
              <a:t>If necessary, the color templates can be changed to suit your needs by viewing the Master Page, and adjusting the elements there. </a:t>
            </a:r>
          </a:p>
          <a:p>
            <a:pPr eaLnBrk="1" hangingPunct="1">
              <a:spcBef>
                <a:spcPct val="25000"/>
              </a:spcBef>
            </a:pPr>
            <a:r>
              <a:rPr lang="en-US" altLang="en-US" sz="1700" dirty="0">
                <a:solidFill>
                  <a:srgbClr val="000000"/>
                </a:solidFill>
                <a:latin typeface="Helvetica" panose="020B0604020202020204" pitchFamily="34" charset="0"/>
              </a:rPr>
              <a:t>You used pastel blue shades in your original files.  These would both work, but we might have to make them a little lighter.</a:t>
            </a:r>
          </a:p>
          <a:p>
            <a:pPr eaLnBrk="1" hangingPunct="1">
              <a:spcBef>
                <a:spcPct val="25000"/>
              </a:spcBef>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eaLnBrk="1" hangingPunct="1">
              <a:spcBef>
                <a:spcPct val="25000"/>
              </a:spcBef>
            </a:pPr>
            <a:r>
              <a:rPr lang="en-US" altLang="en-US" sz="1700" dirty="0">
                <a:solidFill>
                  <a:srgbClr val="000000"/>
                </a:solidFill>
                <a:latin typeface="Helvetica" panose="020B0604020202020204" pitchFamily="34" charset="0"/>
              </a:rPr>
              <a:t>The rest of the section should be a plain font (this is Helvetica but Arial is also acceptable) and should be at least 24 pt. This 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a:p>
            <a:pPr eaLnBrk="1" hangingPunct="1">
              <a:spcBef>
                <a:spcPct val="25000"/>
              </a:spcBef>
            </a:pPr>
            <a:r>
              <a:rPr lang="en-US" altLang="en-US" sz="1700" dirty="0" smtClean="0">
                <a:solidFill>
                  <a:srgbClr val="000000"/>
                </a:solidFill>
                <a:latin typeface="Helvetica" panose="020B0604020202020204" pitchFamily="34" charset="0"/>
              </a:rPr>
              <a:t>It’s </a:t>
            </a:r>
            <a:r>
              <a:rPr lang="en-US" altLang="en-US" sz="1700" dirty="0">
                <a:solidFill>
                  <a:srgbClr val="000000"/>
                </a:solidFill>
                <a:latin typeface="Helvetica" panose="020B0604020202020204" pitchFamily="34" charset="0"/>
              </a:rPr>
              <a:t>good to divide this big page into 3 or 4 columns.</a:t>
            </a:r>
          </a:p>
          <a:p>
            <a:pPr eaLnBrk="1" hangingPunct="1">
              <a:spcBef>
                <a:spcPct val="25000"/>
              </a:spcBef>
            </a:pPr>
            <a:r>
              <a:rPr lang="en-US" altLang="en-US" sz="1700" dirty="0">
                <a:solidFill>
                  <a:srgbClr val="000000"/>
                </a:solidFill>
                <a:latin typeface="Helvetica" panose="020B0604020202020204" pitchFamily="34" charset="0"/>
              </a:rPr>
              <a:t>You can use decorative dividing lines between the columns, or leave white space.</a:t>
            </a:r>
          </a:p>
          <a:p>
            <a:pPr eaLnBrk="1" hangingPunct="1">
              <a:spcBef>
                <a:spcPct val="25000"/>
              </a:spcBef>
            </a:pPr>
            <a:r>
              <a:rPr lang="en-US" altLang="en-US" sz="1700" dirty="0">
                <a:solidFill>
                  <a:srgbClr val="000000"/>
                </a:solidFill>
                <a:latin typeface="Helvetica" panose="020B0604020202020204" pitchFamily="34" charset="0"/>
              </a:rPr>
              <a:t>You can “box” in sections with results/data, or other sections you want to emphasize.</a:t>
            </a:r>
          </a:p>
        </p:txBody>
      </p:sp>
      <p:sp>
        <p:nvSpPr>
          <p:cNvPr id="75" name="Rectangle 94"/>
          <p:cNvSpPr>
            <a:spLocks noChangeArrowheads="1"/>
          </p:cNvSpPr>
          <p:nvPr/>
        </p:nvSpPr>
        <p:spPr bwMode="auto">
          <a:xfrm>
            <a:off x="24688800" y="11737758"/>
            <a:ext cx="7360920" cy="1676400"/>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342900" indent="-342900" defTabSz="2952750" eaLnBrk="0" hangingPunct="0">
              <a:spcBef>
                <a:spcPct val="20000"/>
              </a:spcBef>
              <a:buChar char="•"/>
              <a:defRPr sz="1900">
                <a:solidFill>
                  <a:schemeClr val="tx1"/>
                </a:solidFill>
                <a:latin typeface="CG Omega" panose="020B0502050508020304" pitchFamily="34" charset="0"/>
              </a:defRPr>
            </a:lvl1pPr>
            <a:lvl2pPr marL="742950" indent="-285750" defTabSz="2952750" eaLnBrk="0" hangingPunct="0">
              <a:spcBef>
                <a:spcPct val="20000"/>
              </a:spcBef>
              <a:buChar char="–"/>
              <a:defRPr sz="1900">
                <a:solidFill>
                  <a:schemeClr val="tx1"/>
                </a:solidFill>
                <a:latin typeface="CG Omega" panose="020B0502050508020304" pitchFamily="34" charset="0"/>
              </a:defRPr>
            </a:lvl2pPr>
            <a:lvl3pPr marL="1143000" indent="-228600" defTabSz="2952750" eaLnBrk="0" hangingPunct="0">
              <a:spcBef>
                <a:spcPct val="20000"/>
              </a:spcBef>
              <a:buChar char="•"/>
              <a:defRPr sz="1900">
                <a:solidFill>
                  <a:schemeClr val="tx1"/>
                </a:solidFill>
                <a:latin typeface="CG Omega" panose="020B0502050508020304" pitchFamily="34" charset="0"/>
              </a:defRPr>
            </a:lvl3pPr>
            <a:lvl4pPr marL="1600200" indent="-228600" defTabSz="2952750" eaLnBrk="0" hangingPunct="0">
              <a:spcBef>
                <a:spcPct val="20000"/>
              </a:spcBef>
              <a:buChar char="–"/>
              <a:defRPr sz="1900">
                <a:solidFill>
                  <a:schemeClr val="tx1"/>
                </a:solidFill>
                <a:latin typeface="CG Omega" panose="020B0502050508020304" pitchFamily="34" charset="0"/>
              </a:defRPr>
            </a:lvl4pPr>
            <a:lvl5pPr marL="2057400" indent="-228600" defTabSz="2952750" eaLnBrk="0" hangingPunct="0">
              <a:spcBef>
                <a:spcPct val="20000"/>
              </a:spcBef>
              <a:buChar char="»"/>
              <a:defRPr sz="1900">
                <a:solidFill>
                  <a:schemeClr val="tx1"/>
                </a:solidFill>
                <a:latin typeface="CG Omega" panose="020B0502050508020304" pitchFamily="34" charset="0"/>
              </a:defRPr>
            </a:lvl5pPr>
            <a:lvl6pPr marL="25146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52750" eaLnBrk="0" fontAlgn="base" hangingPunct="0">
              <a:spcBef>
                <a:spcPct val="20000"/>
              </a:spcBef>
              <a:spcAft>
                <a:spcPct val="0"/>
              </a:spcAft>
              <a:buChar char="»"/>
              <a:defRPr sz="1900">
                <a:solidFill>
                  <a:schemeClr val="tx1"/>
                </a:solidFill>
                <a:latin typeface="CG Omega" panose="020B0502050508020304" pitchFamily="34" charset="0"/>
              </a:defRPr>
            </a:lvl9pPr>
          </a:lstStyle>
          <a:p>
            <a:pPr marL="228600" indent="-228600" eaLnBrk="1" hangingPunct="1">
              <a:spcBef>
                <a:spcPct val="25000"/>
              </a:spcBef>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marL="228600" indent="-228600" eaLnBrk="1" hangingPunct="1">
              <a:spcBef>
                <a:spcPct val="25000"/>
              </a:spcBef>
            </a:pPr>
            <a:r>
              <a:rPr lang="en-US" altLang="en-US" sz="1700" dirty="0">
                <a:solidFill>
                  <a:srgbClr val="000000"/>
                </a:solidFill>
                <a:latin typeface="Helvetica" panose="020B0604020202020204" pitchFamily="34" charset="0"/>
              </a:rPr>
              <a:t>The rest of the section should be a plain font (this is Helvetica but Arial is also acceptable) and should be at least 24 pt. This 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a:p>
            <a:pPr marL="228600" indent="-228600" eaLnBrk="1" hangingPunct="1">
              <a:spcBef>
                <a:spcPct val="25000"/>
              </a:spcBef>
            </a:pPr>
            <a:r>
              <a:rPr lang="en-US" altLang="en-US" sz="1700" dirty="0" smtClean="0">
                <a:solidFill>
                  <a:srgbClr val="000000"/>
                </a:solidFill>
                <a:latin typeface="Helvetica" panose="020B0604020202020204" pitchFamily="34" charset="0"/>
              </a:rPr>
              <a:t>Can </a:t>
            </a:r>
            <a:r>
              <a:rPr lang="en-US" altLang="en-US" sz="1700" dirty="0">
                <a:solidFill>
                  <a:srgbClr val="000000"/>
                </a:solidFill>
                <a:latin typeface="Helvetica" panose="020B0604020202020204" pitchFamily="34" charset="0"/>
              </a:rPr>
              <a:t>use logo at the top or the bottom.</a:t>
            </a:r>
          </a:p>
        </p:txBody>
      </p:sp>
      <p:graphicFrame>
        <p:nvGraphicFramePr>
          <p:cNvPr id="76" name="Object 80"/>
          <p:cNvGraphicFramePr>
            <a:graphicFrameLocks noChangeAspect="1"/>
          </p:cNvGraphicFramePr>
          <p:nvPr>
            <p:extLst>
              <p:ext uri="{D42A27DB-BD31-4B8C-83A1-F6EECF244321}">
                <p14:modId xmlns:p14="http://schemas.microsoft.com/office/powerpoint/2010/main" val="996246383"/>
              </p:ext>
            </p:extLst>
          </p:nvPr>
        </p:nvGraphicFramePr>
        <p:xfrm>
          <a:off x="17248194" y="6359742"/>
          <a:ext cx="6343638" cy="398700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7" name="Object 89"/>
          <p:cNvGraphicFramePr>
            <a:graphicFrameLocks noChangeAspect="1"/>
          </p:cNvGraphicFramePr>
          <p:nvPr>
            <p:extLst>
              <p:ext uri="{D42A27DB-BD31-4B8C-83A1-F6EECF244321}">
                <p14:modId xmlns:p14="http://schemas.microsoft.com/office/powerpoint/2010/main" val="3379975029"/>
              </p:ext>
            </p:extLst>
          </p:nvPr>
        </p:nvGraphicFramePr>
        <p:xfrm>
          <a:off x="16795291" y="11572191"/>
          <a:ext cx="7289916" cy="4125009"/>
        </p:xfrm>
        <a:graphic>
          <a:graphicData uri="http://schemas.openxmlformats.org/drawingml/2006/chart">
            <c:chart xmlns:c="http://schemas.openxmlformats.org/drawingml/2006/chart" xmlns:r="http://schemas.openxmlformats.org/officeDocument/2006/relationships" r:id="rId5"/>
          </a:graphicData>
        </a:graphic>
      </p:graphicFrame>
      <p:sp>
        <p:nvSpPr>
          <p:cNvPr id="78" name="Rectangle 91"/>
          <p:cNvSpPr>
            <a:spLocks noChangeArrowheads="1"/>
          </p:cNvSpPr>
          <p:nvPr/>
        </p:nvSpPr>
        <p:spPr bwMode="auto">
          <a:xfrm>
            <a:off x="881063" y="11737758"/>
            <a:ext cx="7346950" cy="3162299"/>
          </a:xfrm>
          <a:prstGeom prst="rect">
            <a:avLst/>
          </a:prstGeom>
          <a:noFill/>
          <a:ln>
            <a:noFill/>
          </a:ln>
          <a:effectLst/>
          <a:extLst>
            <a:ext uri="{909E8E84-426E-40DD-AFC4-6F175D3DCCD1}">
              <a14:hiddenFill xmlns:a14="http://schemas.microsoft.com/office/drawing/2010/main">
                <a:solidFill>
                  <a:srgbClr val="33CCCC"/>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lstStyle>
            <a:lvl1pPr marL="239713" indent="-239713"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25000"/>
              </a:spcBef>
            </a:pPr>
            <a:r>
              <a:rPr lang="en-US" altLang="en-US" sz="1700" dirty="0">
                <a:solidFill>
                  <a:srgbClr val="000000"/>
                </a:solidFill>
                <a:latin typeface="Helvetica" panose="020B0604020202020204" pitchFamily="34" charset="0"/>
              </a:rPr>
              <a:t>each of these sections can have a “decorative” headline, using a line or box to set it off…. if you want.</a:t>
            </a:r>
          </a:p>
          <a:p>
            <a:pPr eaLnBrk="1" hangingPunct="1">
              <a:spcBef>
                <a:spcPct val="25000"/>
              </a:spcBef>
            </a:pPr>
            <a:r>
              <a:rPr lang="en-US" altLang="en-US" sz="1700" dirty="0">
                <a:solidFill>
                  <a:srgbClr val="000000"/>
                </a:solidFill>
                <a:latin typeface="Helvetica" panose="020B0604020202020204" pitchFamily="34" charset="0"/>
              </a:rPr>
              <a:t>The rest of the section should be a plain font (this is Helvetica but Arial is also acceptable) and should be at least 24 pt</a:t>
            </a:r>
            <a:r>
              <a:rPr lang="en-US" altLang="en-US" sz="1700" dirty="0" smtClean="0">
                <a:solidFill>
                  <a:srgbClr val="000000"/>
                </a:solidFill>
                <a:latin typeface="Helvetica" panose="020B0604020202020204" pitchFamily="34" charset="0"/>
              </a:rPr>
              <a:t>. </a:t>
            </a:r>
            <a:r>
              <a:rPr lang="en-US" altLang="en-US" sz="1700" dirty="0">
                <a:solidFill>
                  <a:srgbClr val="000000"/>
                </a:solidFill>
                <a:latin typeface="Helvetica" panose="020B0604020202020204" pitchFamily="34" charset="0"/>
              </a:rPr>
              <a:t>This is 34 </a:t>
            </a:r>
            <a:r>
              <a:rPr lang="en-US" altLang="en-US" sz="1700" dirty="0" err="1">
                <a:solidFill>
                  <a:srgbClr val="000000"/>
                </a:solidFill>
                <a:latin typeface="Helvetica" panose="020B0604020202020204" pitchFamily="34" charset="0"/>
              </a:rPr>
              <a:t>pt</a:t>
            </a:r>
            <a:r>
              <a:rPr lang="en-US" altLang="en-US" sz="1700" dirty="0">
                <a:solidFill>
                  <a:srgbClr val="000000"/>
                </a:solidFill>
                <a:latin typeface="Helvetica" panose="020B0604020202020204" pitchFamily="34" charset="0"/>
              </a:rPr>
              <a:t> (17x2).</a:t>
            </a:r>
          </a:p>
          <a:p>
            <a:pPr eaLnBrk="1" hangingPunct="1">
              <a:spcBef>
                <a:spcPct val="25000"/>
              </a:spcBef>
            </a:pPr>
            <a:r>
              <a:rPr lang="en-US" altLang="en-US" sz="1700" dirty="0" smtClean="0">
                <a:solidFill>
                  <a:srgbClr val="000000"/>
                </a:solidFill>
                <a:latin typeface="Helvetica" panose="020B0604020202020204" pitchFamily="34" charset="0"/>
              </a:rPr>
              <a:t>The </a:t>
            </a:r>
            <a:r>
              <a:rPr lang="en-US" altLang="en-US" sz="1700" dirty="0">
                <a:solidFill>
                  <a:srgbClr val="000000"/>
                </a:solidFill>
                <a:latin typeface="Helvetica" panose="020B0604020202020204" pitchFamily="34" charset="0"/>
              </a:rPr>
              <a:t>Green slashes are optional. If you have room, feel free to use them. Just make sure that the angle of the slashes are parallel to the nearest side of the gray triangle.</a:t>
            </a:r>
          </a:p>
        </p:txBody>
      </p:sp>
      <p:grpSp>
        <p:nvGrpSpPr>
          <p:cNvPr id="79" name="Group 78"/>
          <p:cNvGrpSpPr/>
          <p:nvPr/>
        </p:nvGrpSpPr>
        <p:grpSpPr>
          <a:xfrm>
            <a:off x="8839200" y="3087470"/>
            <a:ext cx="7351714" cy="758953"/>
            <a:chOff x="876299" y="3773487"/>
            <a:chExt cx="7351714" cy="758953"/>
          </a:xfrm>
        </p:grpSpPr>
        <p:sp>
          <p:nvSpPr>
            <p:cNvPr id="80" name="Rectangle 79"/>
            <p:cNvSpPr/>
            <p:nvPr/>
          </p:nvSpPr>
          <p:spPr bwMode="auto">
            <a:xfrm>
              <a:off x="876299" y="3773487"/>
              <a:ext cx="7351714" cy="758952"/>
            </a:xfrm>
            <a:prstGeom prst="rect">
              <a:avLst/>
            </a:prstGeom>
            <a:solidFill>
              <a:srgbClr val="009A44"/>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5800" b="0" i="0" u="none" strike="noStrike" cap="none" normalizeH="0" baseline="0" smtClean="0">
                <a:ln>
                  <a:noFill/>
                </a:ln>
                <a:solidFill>
                  <a:schemeClr val="tx1"/>
                </a:solidFill>
                <a:effectLst/>
                <a:latin typeface="Arial" charset="0"/>
              </a:endParaRPr>
            </a:p>
          </p:txBody>
        </p:sp>
        <p:sp>
          <p:nvSpPr>
            <p:cNvPr id="81" name="Rectangle 75"/>
            <p:cNvSpPr>
              <a:spLocks noChangeArrowheads="1"/>
            </p:cNvSpPr>
            <p:nvPr/>
          </p:nvSpPr>
          <p:spPr bwMode="auto">
            <a:xfrm>
              <a:off x="1164431" y="3846514"/>
              <a:ext cx="7063581" cy="68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chemeClr val="bg1"/>
                  </a:solidFill>
                  <a:latin typeface="Helvetica" panose="020B0604020202020204" pitchFamily="34" charset="0"/>
                </a:rPr>
                <a:t>Discussion</a:t>
              </a:r>
              <a:endParaRPr lang="en-US" altLang="en-US" sz="3000" b="1" dirty="0">
                <a:solidFill>
                  <a:schemeClr val="bg1"/>
                </a:solidFill>
                <a:latin typeface="Helvetica" panose="020B0604020202020204" pitchFamily="34" charset="0"/>
              </a:endParaRPr>
            </a:p>
          </p:txBody>
        </p:sp>
      </p:grpSp>
      <p:grpSp>
        <p:nvGrpSpPr>
          <p:cNvPr id="82" name="Group 81"/>
          <p:cNvGrpSpPr/>
          <p:nvPr/>
        </p:nvGrpSpPr>
        <p:grpSpPr>
          <a:xfrm>
            <a:off x="16764000" y="3087470"/>
            <a:ext cx="7351714" cy="758953"/>
            <a:chOff x="876299" y="3773487"/>
            <a:chExt cx="7351714" cy="758953"/>
          </a:xfrm>
        </p:grpSpPr>
        <p:sp>
          <p:nvSpPr>
            <p:cNvPr id="83" name="Rectangle 82"/>
            <p:cNvSpPr/>
            <p:nvPr/>
          </p:nvSpPr>
          <p:spPr bwMode="auto">
            <a:xfrm>
              <a:off x="876299" y="3773487"/>
              <a:ext cx="7351714" cy="758952"/>
            </a:xfrm>
            <a:prstGeom prst="rect">
              <a:avLst/>
            </a:prstGeom>
            <a:solidFill>
              <a:srgbClr val="009A44"/>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5800" b="0" i="0" u="none" strike="noStrike" cap="none" normalizeH="0" baseline="0" smtClean="0">
                <a:ln>
                  <a:noFill/>
                </a:ln>
                <a:solidFill>
                  <a:schemeClr val="tx1"/>
                </a:solidFill>
                <a:effectLst/>
                <a:latin typeface="Arial" charset="0"/>
              </a:endParaRPr>
            </a:p>
          </p:txBody>
        </p:sp>
        <p:sp>
          <p:nvSpPr>
            <p:cNvPr id="84" name="Rectangle 75"/>
            <p:cNvSpPr>
              <a:spLocks noChangeArrowheads="1"/>
            </p:cNvSpPr>
            <p:nvPr/>
          </p:nvSpPr>
          <p:spPr bwMode="auto">
            <a:xfrm>
              <a:off x="1164431" y="3846514"/>
              <a:ext cx="7063581" cy="68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chemeClr val="bg1"/>
                  </a:solidFill>
                  <a:latin typeface="Helvetica" panose="020B0604020202020204" pitchFamily="34" charset="0"/>
                </a:rPr>
                <a:t>Experiments</a:t>
              </a:r>
              <a:endParaRPr lang="en-US" altLang="en-US" sz="3000" b="1" dirty="0">
                <a:solidFill>
                  <a:schemeClr val="bg1"/>
                </a:solidFill>
                <a:latin typeface="Helvetica" panose="020B0604020202020204" pitchFamily="34" charset="0"/>
              </a:endParaRPr>
            </a:p>
          </p:txBody>
        </p:sp>
      </p:grpSp>
      <p:grpSp>
        <p:nvGrpSpPr>
          <p:cNvPr id="85" name="Group 84"/>
          <p:cNvGrpSpPr/>
          <p:nvPr/>
        </p:nvGrpSpPr>
        <p:grpSpPr>
          <a:xfrm>
            <a:off x="24688800" y="3087470"/>
            <a:ext cx="7351714" cy="758953"/>
            <a:chOff x="876299" y="3773487"/>
            <a:chExt cx="7351714" cy="758953"/>
          </a:xfrm>
        </p:grpSpPr>
        <p:sp>
          <p:nvSpPr>
            <p:cNvPr id="86" name="Rectangle 85"/>
            <p:cNvSpPr/>
            <p:nvPr/>
          </p:nvSpPr>
          <p:spPr bwMode="auto">
            <a:xfrm>
              <a:off x="876299" y="3773487"/>
              <a:ext cx="7351714" cy="758952"/>
            </a:xfrm>
            <a:prstGeom prst="rect">
              <a:avLst/>
            </a:prstGeom>
            <a:solidFill>
              <a:srgbClr val="009A44"/>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5800" b="0" i="0" u="none" strike="noStrike" cap="none" normalizeH="0" baseline="0" smtClean="0">
                <a:ln>
                  <a:noFill/>
                </a:ln>
                <a:solidFill>
                  <a:schemeClr val="tx1"/>
                </a:solidFill>
                <a:effectLst/>
                <a:latin typeface="Arial" charset="0"/>
              </a:endParaRPr>
            </a:p>
          </p:txBody>
        </p:sp>
        <p:sp>
          <p:nvSpPr>
            <p:cNvPr id="87" name="Rectangle 75"/>
            <p:cNvSpPr>
              <a:spLocks noChangeArrowheads="1"/>
            </p:cNvSpPr>
            <p:nvPr/>
          </p:nvSpPr>
          <p:spPr bwMode="auto">
            <a:xfrm>
              <a:off x="1164431" y="3846514"/>
              <a:ext cx="7063581" cy="68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chemeClr val="bg1"/>
                  </a:solidFill>
                  <a:latin typeface="Helvetica" panose="020B0604020202020204" pitchFamily="34" charset="0"/>
                </a:rPr>
                <a:t>Conclusions</a:t>
              </a:r>
              <a:endParaRPr lang="en-US" altLang="en-US" sz="3000" b="1" dirty="0">
                <a:solidFill>
                  <a:schemeClr val="bg1"/>
                </a:solidFill>
                <a:latin typeface="Helvetica" panose="020B0604020202020204" pitchFamily="34" charset="0"/>
              </a:endParaRPr>
            </a:p>
          </p:txBody>
        </p:sp>
      </p:grpSp>
      <p:grpSp>
        <p:nvGrpSpPr>
          <p:cNvPr id="88" name="Group 87"/>
          <p:cNvGrpSpPr/>
          <p:nvPr/>
        </p:nvGrpSpPr>
        <p:grpSpPr>
          <a:xfrm>
            <a:off x="8842248" y="10823358"/>
            <a:ext cx="7351714" cy="758953"/>
            <a:chOff x="876299" y="3773487"/>
            <a:chExt cx="7351714" cy="758953"/>
          </a:xfrm>
        </p:grpSpPr>
        <p:sp>
          <p:nvSpPr>
            <p:cNvPr id="89" name="Rectangle 88"/>
            <p:cNvSpPr/>
            <p:nvPr/>
          </p:nvSpPr>
          <p:spPr bwMode="auto">
            <a:xfrm>
              <a:off x="876299" y="3773487"/>
              <a:ext cx="7351714" cy="758952"/>
            </a:xfrm>
            <a:prstGeom prst="rect">
              <a:avLst/>
            </a:prstGeom>
            <a:solidFill>
              <a:srgbClr val="009A44"/>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5800" b="0" i="0" u="none" strike="noStrike" cap="none" normalizeH="0" baseline="0" smtClean="0">
                <a:ln>
                  <a:noFill/>
                </a:ln>
                <a:solidFill>
                  <a:schemeClr val="tx1"/>
                </a:solidFill>
                <a:effectLst/>
                <a:latin typeface="Arial" charset="0"/>
              </a:endParaRPr>
            </a:p>
          </p:txBody>
        </p:sp>
        <p:sp>
          <p:nvSpPr>
            <p:cNvPr id="90" name="Rectangle 75"/>
            <p:cNvSpPr>
              <a:spLocks noChangeArrowheads="1"/>
            </p:cNvSpPr>
            <p:nvPr/>
          </p:nvSpPr>
          <p:spPr bwMode="auto">
            <a:xfrm>
              <a:off x="1164431" y="3846514"/>
              <a:ext cx="7063581" cy="68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chemeClr val="bg1"/>
                  </a:solidFill>
                  <a:latin typeface="Helvetica" panose="020B0604020202020204" pitchFamily="34" charset="0"/>
                </a:rPr>
                <a:t>Results</a:t>
              </a:r>
              <a:endParaRPr lang="en-US" altLang="en-US" sz="3000" b="1" dirty="0">
                <a:solidFill>
                  <a:schemeClr val="bg1"/>
                </a:solidFill>
                <a:latin typeface="Helvetica" panose="020B0604020202020204" pitchFamily="34" charset="0"/>
              </a:endParaRPr>
            </a:p>
          </p:txBody>
        </p:sp>
      </p:grpSp>
      <p:grpSp>
        <p:nvGrpSpPr>
          <p:cNvPr id="91" name="Group 90"/>
          <p:cNvGrpSpPr/>
          <p:nvPr/>
        </p:nvGrpSpPr>
        <p:grpSpPr>
          <a:xfrm>
            <a:off x="24688800" y="10823358"/>
            <a:ext cx="7351714" cy="758953"/>
            <a:chOff x="876299" y="3773487"/>
            <a:chExt cx="7351714" cy="758953"/>
          </a:xfrm>
        </p:grpSpPr>
        <p:sp>
          <p:nvSpPr>
            <p:cNvPr id="92" name="Rectangle 91"/>
            <p:cNvSpPr/>
            <p:nvPr/>
          </p:nvSpPr>
          <p:spPr bwMode="auto">
            <a:xfrm>
              <a:off x="876299" y="3773487"/>
              <a:ext cx="7351714" cy="758952"/>
            </a:xfrm>
            <a:prstGeom prst="rect">
              <a:avLst/>
            </a:prstGeom>
            <a:solidFill>
              <a:srgbClr val="009A44"/>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5800" b="0" i="0" u="none" strike="noStrike" cap="none" normalizeH="0" baseline="0" smtClean="0">
                <a:ln>
                  <a:noFill/>
                </a:ln>
                <a:solidFill>
                  <a:schemeClr val="tx1"/>
                </a:solidFill>
                <a:effectLst/>
                <a:latin typeface="Arial" charset="0"/>
              </a:endParaRPr>
            </a:p>
          </p:txBody>
        </p:sp>
        <p:sp>
          <p:nvSpPr>
            <p:cNvPr id="93" name="Rectangle 75"/>
            <p:cNvSpPr>
              <a:spLocks noChangeArrowheads="1"/>
            </p:cNvSpPr>
            <p:nvPr/>
          </p:nvSpPr>
          <p:spPr bwMode="auto">
            <a:xfrm>
              <a:off x="1164431" y="3846514"/>
              <a:ext cx="7063581" cy="68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a:lstStyle>
              <a:lvl1pPr defTabSz="5068888" eaLnBrk="0" hangingPunct="0">
                <a:spcBef>
                  <a:spcPct val="20000"/>
                </a:spcBef>
                <a:buChar char="•"/>
                <a:defRPr sz="3300">
                  <a:solidFill>
                    <a:schemeClr val="tx1"/>
                  </a:solidFill>
                  <a:latin typeface="CG Omega" panose="020B0502050508020304" pitchFamily="34" charset="0"/>
                </a:defRPr>
              </a:lvl1pPr>
              <a:lvl2pPr marL="742950" indent="-285750" defTabSz="5068888" eaLnBrk="0" hangingPunct="0">
                <a:spcBef>
                  <a:spcPct val="20000"/>
                </a:spcBef>
                <a:buChar char="–"/>
                <a:defRPr sz="3300">
                  <a:solidFill>
                    <a:schemeClr val="tx1"/>
                  </a:solidFill>
                  <a:latin typeface="CG Omega" panose="020B0502050508020304" pitchFamily="34" charset="0"/>
                </a:defRPr>
              </a:lvl2pPr>
              <a:lvl3pPr marL="1143000" indent="-228600" defTabSz="5068888" eaLnBrk="0" hangingPunct="0">
                <a:spcBef>
                  <a:spcPct val="20000"/>
                </a:spcBef>
                <a:buChar char="•"/>
                <a:defRPr sz="3300">
                  <a:solidFill>
                    <a:schemeClr val="tx1"/>
                  </a:solidFill>
                  <a:latin typeface="CG Omega" panose="020B0502050508020304" pitchFamily="34" charset="0"/>
                </a:defRPr>
              </a:lvl3pPr>
              <a:lvl4pPr marL="1600200" indent="-228600" defTabSz="5068888" eaLnBrk="0" hangingPunct="0">
                <a:spcBef>
                  <a:spcPct val="20000"/>
                </a:spcBef>
                <a:buChar char="–"/>
                <a:defRPr sz="3300">
                  <a:solidFill>
                    <a:schemeClr val="tx1"/>
                  </a:solidFill>
                  <a:latin typeface="CG Omega" panose="020B0502050508020304" pitchFamily="34" charset="0"/>
                </a:defRPr>
              </a:lvl4pPr>
              <a:lvl5pPr marL="2057400" indent="-228600" defTabSz="5068888" eaLnBrk="0" hangingPunct="0">
                <a:spcBef>
                  <a:spcPct val="20000"/>
                </a:spcBef>
                <a:buChar char="»"/>
                <a:defRPr sz="3300">
                  <a:solidFill>
                    <a:schemeClr val="tx1"/>
                  </a:solidFill>
                  <a:latin typeface="CG Omega" panose="020B0502050508020304" pitchFamily="34" charset="0"/>
                </a:defRPr>
              </a:lvl5pPr>
              <a:lvl6pPr marL="25146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6pPr>
              <a:lvl7pPr marL="29718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7pPr>
              <a:lvl8pPr marL="34290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8pPr>
              <a:lvl9pPr marL="3886200" indent="-228600" defTabSz="5068888" eaLnBrk="0" fontAlgn="base" hangingPunct="0">
                <a:spcBef>
                  <a:spcPct val="20000"/>
                </a:spcBef>
                <a:spcAft>
                  <a:spcPct val="0"/>
                </a:spcAft>
                <a:buChar char="»"/>
                <a:defRPr sz="3300">
                  <a:solidFill>
                    <a:schemeClr val="tx1"/>
                  </a:solidFill>
                  <a:latin typeface="CG Omega" panose="020B0502050508020304" pitchFamily="34" charset="0"/>
                </a:defRPr>
              </a:lvl9pPr>
            </a:lstStyle>
            <a:p>
              <a:pPr eaLnBrk="1" hangingPunct="1">
                <a:spcBef>
                  <a:spcPct val="0"/>
                </a:spcBef>
                <a:buFontTx/>
                <a:buNone/>
              </a:pPr>
              <a:r>
                <a:rPr lang="en-US" altLang="en-US" sz="3000" b="1" dirty="0" smtClean="0">
                  <a:solidFill>
                    <a:schemeClr val="bg1"/>
                  </a:solidFill>
                  <a:latin typeface="Helvetica" panose="020B0604020202020204" pitchFamily="34" charset="0"/>
                </a:rPr>
                <a:t>Thanks…</a:t>
              </a:r>
              <a:endParaRPr lang="en-US" altLang="en-US" sz="3000" b="1" dirty="0">
                <a:solidFill>
                  <a:schemeClr val="bg1"/>
                </a:solidFill>
                <a:latin typeface="Helvetica" panose="020B0604020202020204" pitchFamily="34" charset="0"/>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0" y="0"/>
            <a:ext cx="32918400" cy="18745200"/>
          </a:xfrm>
          <a:prstGeom prst="rect">
            <a:avLst/>
          </a:prstGeom>
          <a:gradFill rotWithShape="1">
            <a:gsLst>
              <a:gs pos="0">
                <a:srgbClr val="FFFF00"/>
              </a:gs>
              <a:gs pos="100000">
                <a:srgbClr val="FFFFC1"/>
              </a:gs>
            </a:gsLst>
            <a:path path="rect">
              <a:fillToRect l="100000" t="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1900">
                <a:solidFill>
                  <a:schemeClr val="tx1"/>
                </a:solidFill>
                <a:latin typeface="CG Omega" panose="020B0502050508020304" pitchFamily="34" charset="0"/>
              </a:defRPr>
            </a:lvl1pPr>
            <a:lvl2pPr marL="742950" indent="-285750" eaLnBrk="0" hangingPunct="0">
              <a:spcBef>
                <a:spcPct val="20000"/>
              </a:spcBef>
              <a:buChar char="–"/>
              <a:defRPr sz="1900">
                <a:solidFill>
                  <a:schemeClr val="tx1"/>
                </a:solidFill>
                <a:latin typeface="CG Omega" panose="020B0502050508020304" pitchFamily="34" charset="0"/>
              </a:defRPr>
            </a:lvl2pPr>
            <a:lvl3pPr marL="1143000" indent="-228600" eaLnBrk="0" hangingPunct="0">
              <a:spcBef>
                <a:spcPct val="20000"/>
              </a:spcBef>
              <a:buChar char="•"/>
              <a:defRPr sz="1900">
                <a:solidFill>
                  <a:schemeClr val="tx1"/>
                </a:solidFill>
                <a:latin typeface="CG Omega" panose="020B0502050508020304" pitchFamily="34" charset="0"/>
              </a:defRPr>
            </a:lvl3pPr>
            <a:lvl4pPr marL="1600200" indent="-228600" eaLnBrk="0" hangingPunct="0">
              <a:spcBef>
                <a:spcPct val="20000"/>
              </a:spcBef>
              <a:buChar char="–"/>
              <a:defRPr sz="1900">
                <a:solidFill>
                  <a:schemeClr val="tx1"/>
                </a:solidFill>
                <a:latin typeface="CG Omega" panose="020B0502050508020304" pitchFamily="34" charset="0"/>
              </a:defRPr>
            </a:lvl4pPr>
            <a:lvl5pPr marL="2057400" indent="-228600" eaLnBrk="0" hangingPunct="0">
              <a:spcBef>
                <a:spcPct val="20000"/>
              </a:spcBef>
              <a:buChar char="»"/>
              <a:defRPr sz="1900">
                <a:solidFill>
                  <a:schemeClr val="tx1"/>
                </a:solidFill>
                <a:latin typeface="CG Omega" panose="020B0502050508020304" pitchFamily="34" charset="0"/>
              </a:defRPr>
            </a:lvl5pPr>
            <a:lvl6pPr marL="2514600" indent="-2286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0"/>
              </a:spcBef>
              <a:buFontTx/>
              <a:buNone/>
            </a:pPr>
            <a:endParaRPr lang="en-US" altLang="en-US" sz="5800">
              <a:latin typeface="Arial" panose="020B0604020202020204" pitchFamily="34" charset="0"/>
            </a:endParaRPr>
          </a:p>
        </p:txBody>
      </p:sp>
      <p:sp>
        <p:nvSpPr>
          <p:cNvPr id="6147" name="Rectangle 5"/>
          <p:cNvSpPr>
            <a:spLocks noChangeArrowheads="1"/>
          </p:cNvSpPr>
          <p:nvPr/>
        </p:nvSpPr>
        <p:spPr bwMode="auto">
          <a:xfrm>
            <a:off x="735013" y="12992100"/>
            <a:ext cx="9747250" cy="1638300"/>
          </a:xfrm>
          <a:prstGeom prst="rect">
            <a:avLst/>
          </a:prstGeom>
          <a:solidFill>
            <a:srgbClr val="FFFF00"/>
          </a:solidFill>
          <a:ln w="7620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1900">
                <a:solidFill>
                  <a:schemeClr val="tx1"/>
                </a:solidFill>
                <a:latin typeface="CG Omega" panose="020B0502050508020304" pitchFamily="34" charset="0"/>
              </a:defRPr>
            </a:lvl1pPr>
            <a:lvl2pPr marL="742950" indent="-285750" eaLnBrk="0" hangingPunct="0">
              <a:spcBef>
                <a:spcPct val="20000"/>
              </a:spcBef>
              <a:buChar char="–"/>
              <a:defRPr sz="1900">
                <a:solidFill>
                  <a:schemeClr val="tx1"/>
                </a:solidFill>
                <a:latin typeface="CG Omega" panose="020B0502050508020304" pitchFamily="34" charset="0"/>
              </a:defRPr>
            </a:lvl2pPr>
            <a:lvl3pPr marL="1143000" indent="-228600" eaLnBrk="0" hangingPunct="0">
              <a:spcBef>
                <a:spcPct val="20000"/>
              </a:spcBef>
              <a:buChar char="•"/>
              <a:defRPr sz="1900">
                <a:solidFill>
                  <a:schemeClr val="tx1"/>
                </a:solidFill>
                <a:latin typeface="CG Omega" panose="020B0502050508020304" pitchFamily="34" charset="0"/>
              </a:defRPr>
            </a:lvl3pPr>
            <a:lvl4pPr marL="1600200" indent="-228600" eaLnBrk="0" hangingPunct="0">
              <a:spcBef>
                <a:spcPct val="20000"/>
              </a:spcBef>
              <a:buChar char="–"/>
              <a:defRPr sz="1900">
                <a:solidFill>
                  <a:schemeClr val="tx1"/>
                </a:solidFill>
                <a:latin typeface="CG Omega" panose="020B0502050508020304" pitchFamily="34" charset="0"/>
              </a:defRPr>
            </a:lvl4pPr>
            <a:lvl5pPr marL="2057400" indent="-228600" eaLnBrk="0" hangingPunct="0">
              <a:spcBef>
                <a:spcPct val="20000"/>
              </a:spcBef>
              <a:buChar char="»"/>
              <a:defRPr sz="1900">
                <a:solidFill>
                  <a:schemeClr val="tx1"/>
                </a:solidFill>
                <a:latin typeface="CG Omega" panose="020B0502050508020304" pitchFamily="34" charset="0"/>
              </a:defRPr>
            </a:lvl5pPr>
            <a:lvl6pPr marL="2514600" indent="-2286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0"/>
              </a:spcBef>
              <a:buFontTx/>
              <a:buNone/>
            </a:pPr>
            <a:endParaRPr lang="en-US" altLang="en-US" sz="5800">
              <a:latin typeface="Arial" panose="020B0604020202020204" pitchFamily="34" charset="0"/>
            </a:endParaRPr>
          </a:p>
        </p:txBody>
      </p:sp>
      <p:sp>
        <p:nvSpPr>
          <p:cNvPr id="6148" name="Rectangle 6"/>
          <p:cNvSpPr>
            <a:spLocks noChangeArrowheads="1"/>
          </p:cNvSpPr>
          <p:nvPr/>
        </p:nvSpPr>
        <p:spPr bwMode="auto">
          <a:xfrm>
            <a:off x="21896388" y="7315200"/>
            <a:ext cx="10434637" cy="2971800"/>
          </a:xfrm>
          <a:prstGeom prst="rect">
            <a:avLst/>
          </a:prstGeom>
          <a:gradFill rotWithShape="1">
            <a:gsLst>
              <a:gs pos="0">
                <a:srgbClr val="FFFFFF"/>
              </a:gs>
              <a:gs pos="100000">
                <a:srgbClr val="333399"/>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1900">
                <a:solidFill>
                  <a:schemeClr val="tx1"/>
                </a:solidFill>
                <a:latin typeface="CG Omega" panose="020B0502050508020304" pitchFamily="34" charset="0"/>
              </a:defRPr>
            </a:lvl1pPr>
            <a:lvl2pPr marL="742950" indent="-285750" eaLnBrk="0" hangingPunct="0">
              <a:spcBef>
                <a:spcPct val="20000"/>
              </a:spcBef>
              <a:buChar char="–"/>
              <a:defRPr sz="1900">
                <a:solidFill>
                  <a:schemeClr val="tx1"/>
                </a:solidFill>
                <a:latin typeface="CG Omega" panose="020B0502050508020304" pitchFamily="34" charset="0"/>
              </a:defRPr>
            </a:lvl2pPr>
            <a:lvl3pPr marL="1143000" indent="-228600" eaLnBrk="0" hangingPunct="0">
              <a:spcBef>
                <a:spcPct val="20000"/>
              </a:spcBef>
              <a:buChar char="•"/>
              <a:defRPr sz="1900">
                <a:solidFill>
                  <a:schemeClr val="tx1"/>
                </a:solidFill>
                <a:latin typeface="CG Omega" panose="020B0502050508020304" pitchFamily="34" charset="0"/>
              </a:defRPr>
            </a:lvl3pPr>
            <a:lvl4pPr marL="1600200" indent="-228600" eaLnBrk="0" hangingPunct="0">
              <a:spcBef>
                <a:spcPct val="20000"/>
              </a:spcBef>
              <a:buChar char="–"/>
              <a:defRPr sz="1900">
                <a:solidFill>
                  <a:schemeClr val="tx1"/>
                </a:solidFill>
                <a:latin typeface="CG Omega" panose="020B0502050508020304" pitchFamily="34" charset="0"/>
              </a:defRPr>
            </a:lvl4pPr>
            <a:lvl5pPr marL="2057400" indent="-228600" eaLnBrk="0" hangingPunct="0">
              <a:spcBef>
                <a:spcPct val="20000"/>
              </a:spcBef>
              <a:buChar char="»"/>
              <a:defRPr sz="1900">
                <a:solidFill>
                  <a:schemeClr val="tx1"/>
                </a:solidFill>
                <a:latin typeface="CG Omega" panose="020B0502050508020304" pitchFamily="34" charset="0"/>
              </a:defRPr>
            </a:lvl5pPr>
            <a:lvl6pPr marL="2514600" indent="-2286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0"/>
              </a:spcBef>
              <a:buFontTx/>
              <a:buNone/>
            </a:pPr>
            <a:endParaRPr lang="en-US" altLang="en-US" sz="5800">
              <a:latin typeface="Arial" panose="020B0604020202020204" pitchFamily="34" charset="0"/>
            </a:endParaRPr>
          </a:p>
        </p:txBody>
      </p:sp>
      <p:sp>
        <p:nvSpPr>
          <p:cNvPr id="6149" name="Rectangle 7"/>
          <p:cNvSpPr>
            <a:spLocks noGrp="1" noChangeArrowheads="1"/>
          </p:cNvSpPr>
          <p:nvPr>
            <p:ph type="title"/>
          </p:nvPr>
        </p:nvSpPr>
        <p:spPr>
          <a:xfrm>
            <a:off x="2057400" y="838200"/>
            <a:ext cx="29979938" cy="1409700"/>
          </a:xfrm>
          <a:noFill/>
        </p:spPr>
        <p:txBody>
          <a:bodyPr lIns="298226" tIns="149113" rIns="298226" bIns="149113" anchor="b"/>
          <a:lstStyle/>
          <a:p>
            <a:pPr eaLnBrk="1" hangingPunct="1"/>
            <a:r>
              <a:rPr lang="en-US" altLang="en-US" b="0" smtClean="0"/>
              <a:t>HERE IS MY LIST OF DON’TS:  DON’T USE ALL CAPS FOR THE TITLE.</a:t>
            </a:r>
            <a:br>
              <a:rPr lang="en-US" altLang="en-US" b="0" smtClean="0"/>
            </a:br>
            <a:r>
              <a:rPr lang="en-US" altLang="en-US" b="0" i="1" smtClean="0"/>
              <a:t>The title already has a position of prominence.</a:t>
            </a:r>
          </a:p>
        </p:txBody>
      </p:sp>
      <p:grpSp>
        <p:nvGrpSpPr>
          <p:cNvPr id="6150" name="Group 8"/>
          <p:cNvGrpSpPr>
            <a:grpSpLocks/>
          </p:cNvGrpSpPr>
          <p:nvPr/>
        </p:nvGrpSpPr>
        <p:grpSpPr bwMode="auto">
          <a:xfrm>
            <a:off x="261938" y="685800"/>
            <a:ext cx="1893887" cy="1423988"/>
            <a:chOff x="448" y="223"/>
            <a:chExt cx="4066" cy="3713"/>
          </a:xfrm>
        </p:grpSpPr>
        <p:sp>
          <p:nvSpPr>
            <p:cNvPr id="6191" name="Rectangle 9"/>
            <p:cNvSpPr>
              <a:spLocks noChangeArrowheads="1"/>
            </p:cNvSpPr>
            <p:nvPr/>
          </p:nvSpPr>
          <p:spPr bwMode="ltGray">
            <a:xfrm>
              <a:off x="1473" y="604"/>
              <a:ext cx="1545" cy="167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92" name="Rectangle 10"/>
            <p:cNvSpPr>
              <a:spLocks noChangeArrowheads="1"/>
            </p:cNvSpPr>
            <p:nvPr/>
          </p:nvSpPr>
          <p:spPr bwMode="ltGray">
            <a:xfrm>
              <a:off x="2822" y="604"/>
              <a:ext cx="1160" cy="1675"/>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93" name="Rectangle 11"/>
            <p:cNvSpPr>
              <a:spLocks noChangeArrowheads="1"/>
            </p:cNvSpPr>
            <p:nvPr/>
          </p:nvSpPr>
          <p:spPr bwMode="ltGray">
            <a:xfrm>
              <a:off x="1910" y="2094"/>
              <a:ext cx="1489" cy="1674"/>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94" name="Rectangle 12"/>
            <p:cNvSpPr>
              <a:spLocks noChangeArrowheads="1"/>
            </p:cNvSpPr>
            <p:nvPr/>
          </p:nvSpPr>
          <p:spPr bwMode="ltGray">
            <a:xfrm>
              <a:off x="3214" y="2094"/>
              <a:ext cx="1300" cy="1674"/>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95" name="Rectangle 13"/>
            <p:cNvSpPr>
              <a:spLocks noChangeArrowheads="1"/>
            </p:cNvSpPr>
            <p:nvPr/>
          </p:nvSpPr>
          <p:spPr bwMode="ltGray">
            <a:xfrm>
              <a:off x="448" y="1836"/>
              <a:ext cx="1977" cy="1490"/>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96" name="Rectangle 14"/>
            <p:cNvSpPr>
              <a:spLocks noChangeArrowheads="1"/>
            </p:cNvSpPr>
            <p:nvPr/>
          </p:nvSpPr>
          <p:spPr bwMode="gray">
            <a:xfrm>
              <a:off x="2688" y="223"/>
              <a:ext cx="112" cy="37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grpSp>
      <p:sp>
        <p:nvSpPr>
          <p:cNvPr id="6151" name="Rectangle 15"/>
          <p:cNvSpPr>
            <a:spLocks noGrp="1" noChangeArrowheads="1"/>
          </p:cNvSpPr>
          <p:nvPr>
            <p:ph type="body" idx="1"/>
          </p:nvPr>
        </p:nvSpPr>
        <p:spPr>
          <a:xfrm>
            <a:off x="23067963" y="13068300"/>
            <a:ext cx="8626475" cy="1943100"/>
          </a:xfrm>
          <a:noFill/>
        </p:spPr>
        <p:txBody>
          <a:bodyPr lIns="298226" tIns="149113" rIns="298226" bIns="149113"/>
          <a:lstStyle/>
          <a:p>
            <a:pPr marL="279400" indent="-279400" defTabSz="2982913" eaLnBrk="1" hangingPunct="1"/>
            <a:r>
              <a:rPr lang="en-US" altLang="en-US" sz="2100" dirty="0" smtClean="0"/>
              <a:t>This is nice.</a:t>
            </a:r>
          </a:p>
          <a:p>
            <a:pPr marL="466725" lvl="1" indent="-298450" defTabSz="2982913" eaLnBrk="1" hangingPunct="1"/>
            <a:r>
              <a:rPr lang="en-US" altLang="en-US" sz="2100" dirty="0" smtClean="0"/>
              <a:t>It’s subtle, but legible.</a:t>
            </a:r>
          </a:p>
          <a:p>
            <a:pPr marL="466725" lvl="1" indent="-298450" defTabSz="2982913" eaLnBrk="1" hangingPunct="1"/>
            <a:r>
              <a:rPr lang="en-US" altLang="en-US" sz="2100" dirty="0" smtClean="0"/>
              <a:t>At size 36 points, it is plenty large enough.</a:t>
            </a:r>
          </a:p>
          <a:p>
            <a:pPr marL="279400" indent="-279400" defTabSz="2982913" eaLnBrk="1" hangingPunct="1"/>
            <a:r>
              <a:rPr lang="en-US" altLang="en-US" sz="2100" dirty="0" smtClean="0"/>
              <a:t>It’s all about your </a:t>
            </a:r>
            <a:r>
              <a:rPr lang="en-US" altLang="en-US" sz="2100" b="1" i="1" dirty="0" smtClean="0"/>
              <a:t>data</a:t>
            </a:r>
            <a:r>
              <a:rPr lang="en-US" altLang="en-US" sz="2100" dirty="0" smtClean="0"/>
              <a:t>.  The graphics should enhance, not detract, from it.</a:t>
            </a:r>
          </a:p>
        </p:txBody>
      </p:sp>
      <p:sp>
        <p:nvSpPr>
          <p:cNvPr id="6152" name="Rectangle 16"/>
          <p:cNvSpPr>
            <a:spLocks noChangeArrowheads="1"/>
          </p:cNvSpPr>
          <p:nvPr/>
        </p:nvSpPr>
        <p:spPr bwMode="auto">
          <a:xfrm>
            <a:off x="98425" y="2514600"/>
            <a:ext cx="32918400" cy="114300"/>
          </a:xfrm>
          <a:prstGeom prst="rect">
            <a:avLst/>
          </a:prstGeom>
          <a:gradFill rotWithShape="1">
            <a:gsLst>
              <a:gs pos="0">
                <a:srgbClr val="0000CC"/>
              </a:gs>
              <a:gs pos="100000">
                <a:srgbClr val="FFFFCC"/>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1900">
                <a:solidFill>
                  <a:schemeClr val="tx1"/>
                </a:solidFill>
                <a:latin typeface="CG Omega" panose="020B0502050508020304" pitchFamily="34" charset="0"/>
              </a:defRPr>
            </a:lvl1pPr>
            <a:lvl2pPr marL="742950" indent="-285750" eaLnBrk="0" hangingPunct="0">
              <a:spcBef>
                <a:spcPct val="20000"/>
              </a:spcBef>
              <a:buChar char="–"/>
              <a:defRPr sz="1900">
                <a:solidFill>
                  <a:schemeClr val="tx1"/>
                </a:solidFill>
                <a:latin typeface="CG Omega" panose="020B0502050508020304" pitchFamily="34" charset="0"/>
              </a:defRPr>
            </a:lvl2pPr>
            <a:lvl3pPr marL="1143000" indent="-228600" eaLnBrk="0" hangingPunct="0">
              <a:spcBef>
                <a:spcPct val="20000"/>
              </a:spcBef>
              <a:buChar char="•"/>
              <a:defRPr sz="1900">
                <a:solidFill>
                  <a:schemeClr val="tx1"/>
                </a:solidFill>
                <a:latin typeface="CG Omega" panose="020B0502050508020304" pitchFamily="34" charset="0"/>
              </a:defRPr>
            </a:lvl3pPr>
            <a:lvl4pPr marL="1600200" indent="-228600" eaLnBrk="0" hangingPunct="0">
              <a:spcBef>
                <a:spcPct val="20000"/>
              </a:spcBef>
              <a:buChar char="–"/>
              <a:defRPr sz="1900">
                <a:solidFill>
                  <a:schemeClr val="tx1"/>
                </a:solidFill>
                <a:latin typeface="CG Omega" panose="020B0502050508020304" pitchFamily="34" charset="0"/>
              </a:defRPr>
            </a:lvl4pPr>
            <a:lvl5pPr marL="2057400" indent="-228600" eaLnBrk="0" hangingPunct="0">
              <a:spcBef>
                <a:spcPct val="20000"/>
              </a:spcBef>
              <a:buChar char="»"/>
              <a:defRPr sz="1900">
                <a:solidFill>
                  <a:schemeClr val="tx1"/>
                </a:solidFill>
                <a:latin typeface="CG Omega" panose="020B0502050508020304" pitchFamily="34" charset="0"/>
              </a:defRPr>
            </a:lvl5pPr>
            <a:lvl6pPr marL="2514600" indent="-2286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0"/>
              </a:spcBef>
              <a:buFontTx/>
              <a:buNone/>
            </a:pPr>
            <a:endParaRPr lang="en-US" altLang="en-US" sz="5800">
              <a:latin typeface="Arial" panose="020B0604020202020204" pitchFamily="34" charset="0"/>
            </a:endParaRPr>
          </a:p>
        </p:txBody>
      </p:sp>
      <p:sp>
        <p:nvSpPr>
          <p:cNvPr id="6153" name="Rectangle 17"/>
          <p:cNvSpPr>
            <a:spLocks noChangeArrowheads="1"/>
          </p:cNvSpPr>
          <p:nvPr/>
        </p:nvSpPr>
        <p:spPr bwMode="auto">
          <a:xfrm>
            <a:off x="22921913" y="16040100"/>
            <a:ext cx="9305925" cy="114300"/>
          </a:xfrm>
          <a:prstGeom prst="rect">
            <a:avLst/>
          </a:prstGeom>
          <a:gradFill rotWithShape="1">
            <a:gsLst>
              <a:gs pos="0">
                <a:srgbClr val="0000CC"/>
              </a:gs>
              <a:gs pos="100000">
                <a:srgbClr val="FFFFCC"/>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1900">
                <a:solidFill>
                  <a:schemeClr val="tx1"/>
                </a:solidFill>
                <a:latin typeface="CG Omega" panose="020B0502050508020304" pitchFamily="34" charset="0"/>
              </a:defRPr>
            </a:lvl1pPr>
            <a:lvl2pPr marL="742950" indent="-285750" eaLnBrk="0" hangingPunct="0">
              <a:spcBef>
                <a:spcPct val="20000"/>
              </a:spcBef>
              <a:buChar char="–"/>
              <a:defRPr sz="1900">
                <a:solidFill>
                  <a:schemeClr val="tx1"/>
                </a:solidFill>
                <a:latin typeface="CG Omega" panose="020B0502050508020304" pitchFamily="34" charset="0"/>
              </a:defRPr>
            </a:lvl2pPr>
            <a:lvl3pPr marL="1143000" indent="-228600" eaLnBrk="0" hangingPunct="0">
              <a:spcBef>
                <a:spcPct val="20000"/>
              </a:spcBef>
              <a:buChar char="•"/>
              <a:defRPr sz="1900">
                <a:solidFill>
                  <a:schemeClr val="tx1"/>
                </a:solidFill>
                <a:latin typeface="CG Omega" panose="020B0502050508020304" pitchFamily="34" charset="0"/>
              </a:defRPr>
            </a:lvl3pPr>
            <a:lvl4pPr marL="1600200" indent="-228600" eaLnBrk="0" hangingPunct="0">
              <a:spcBef>
                <a:spcPct val="20000"/>
              </a:spcBef>
              <a:buChar char="–"/>
              <a:defRPr sz="1900">
                <a:solidFill>
                  <a:schemeClr val="tx1"/>
                </a:solidFill>
                <a:latin typeface="CG Omega" panose="020B0502050508020304" pitchFamily="34" charset="0"/>
              </a:defRPr>
            </a:lvl4pPr>
            <a:lvl5pPr marL="2057400" indent="-228600" eaLnBrk="0" hangingPunct="0">
              <a:spcBef>
                <a:spcPct val="20000"/>
              </a:spcBef>
              <a:buChar char="»"/>
              <a:defRPr sz="1900">
                <a:solidFill>
                  <a:schemeClr val="tx1"/>
                </a:solidFill>
                <a:latin typeface="CG Omega" panose="020B0502050508020304" pitchFamily="34" charset="0"/>
              </a:defRPr>
            </a:lvl5pPr>
            <a:lvl6pPr marL="2514600" indent="-2286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0"/>
              </a:spcBef>
              <a:buFontTx/>
              <a:buNone/>
            </a:pPr>
            <a:endParaRPr lang="en-US" altLang="en-US" sz="5800">
              <a:latin typeface="Arial" panose="020B0604020202020204" pitchFamily="34" charset="0"/>
            </a:endParaRPr>
          </a:p>
        </p:txBody>
      </p:sp>
      <p:sp>
        <p:nvSpPr>
          <p:cNvPr id="6154" name="Rectangle 18"/>
          <p:cNvSpPr>
            <a:spLocks noChangeArrowheads="1"/>
          </p:cNvSpPr>
          <p:nvPr/>
        </p:nvSpPr>
        <p:spPr bwMode="auto">
          <a:xfrm>
            <a:off x="23018750" y="12833350"/>
            <a:ext cx="9307513" cy="114300"/>
          </a:xfrm>
          <a:prstGeom prst="rect">
            <a:avLst/>
          </a:prstGeom>
          <a:gradFill rotWithShape="1">
            <a:gsLst>
              <a:gs pos="0">
                <a:srgbClr val="0000CC"/>
              </a:gs>
              <a:gs pos="100000">
                <a:srgbClr val="FFFFCC"/>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1900">
                <a:solidFill>
                  <a:schemeClr val="tx1"/>
                </a:solidFill>
                <a:latin typeface="CG Omega" panose="020B0502050508020304" pitchFamily="34" charset="0"/>
              </a:defRPr>
            </a:lvl1pPr>
            <a:lvl2pPr marL="742950" indent="-285750" eaLnBrk="0" hangingPunct="0">
              <a:spcBef>
                <a:spcPct val="20000"/>
              </a:spcBef>
              <a:buChar char="–"/>
              <a:defRPr sz="1900">
                <a:solidFill>
                  <a:schemeClr val="tx1"/>
                </a:solidFill>
                <a:latin typeface="CG Omega" panose="020B0502050508020304" pitchFamily="34" charset="0"/>
              </a:defRPr>
            </a:lvl2pPr>
            <a:lvl3pPr marL="1143000" indent="-228600" eaLnBrk="0" hangingPunct="0">
              <a:spcBef>
                <a:spcPct val="20000"/>
              </a:spcBef>
              <a:buChar char="•"/>
              <a:defRPr sz="1900">
                <a:solidFill>
                  <a:schemeClr val="tx1"/>
                </a:solidFill>
                <a:latin typeface="CG Omega" panose="020B0502050508020304" pitchFamily="34" charset="0"/>
              </a:defRPr>
            </a:lvl3pPr>
            <a:lvl4pPr marL="1600200" indent="-228600" eaLnBrk="0" hangingPunct="0">
              <a:spcBef>
                <a:spcPct val="20000"/>
              </a:spcBef>
              <a:buChar char="–"/>
              <a:defRPr sz="1900">
                <a:solidFill>
                  <a:schemeClr val="tx1"/>
                </a:solidFill>
                <a:latin typeface="CG Omega" panose="020B0502050508020304" pitchFamily="34" charset="0"/>
              </a:defRPr>
            </a:lvl4pPr>
            <a:lvl5pPr marL="2057400" indent="-228600" eaLnBrk="0" hangingPunct="0">
              <a:spcBef>
                <a:spcPct val="20000"/>
              </a:spcBef>
              <a:buChar char="»"/>
              <a:defRPr sz="1900">
                <a:solidFill>
                  <a:schemeClr val="tx1"/>
                </a:solidFill>
                <a:latin typeface="CG Omega" panose="020B0502050508020304" pitchFamily="34" charset="0"/>
              </a:defRPr>
            </a:lvl5pPr>
            <a:lvl6pPr marL="2514600" indent="-2286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0"/>
              </a:spcBef>
              <a:buFontTx/>
              <a:buNone/>
            </a:pPr>
            <a:endParaRPr lang="en-US" altLang="en-US" sz="5800">
              <a:latin typeface="Arial" panose="020B0604020202020204" pitchFamily="34" charset="0"/>
            </a:endParaRPr>
          </a:p>
        </p:txBody>
      </p:sp>
      <p:sp>
        <p:nvSpPr>
          <p:cNvPr id="6155" name="Text Box 19"/>
          <p:cNvSpPr txBox="1">
            <a:spLocks noChangeArrowheads="1"/>
          </p:cNvSpPr>
          <p:nvPr/>
        </p:nvSpPr>
        <p:spPr bwMode="auto">
          <a:xfrm>
            <a:off x="24296688" y="12001500"/>
            <a:ext cx="2435225"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3255" tIns="26627" rIns="53255" bIns="26627">
            <a:spAutoFit/>
          </a:bodyPr>
          <a:lstStyle>
            <a:lvl1pPr defTabSz="533400" eaLnBrk="0" hangingPunct="0">
              <a:spcBef>
                <a:spcPct val="20000"/>
              </a:spcBef>
              <a:buChar char="•"/>
              <a:defRPr sz="1900">
                <a:solidFill>
                  <a:schemeClr val="tx1"/>
                </a:solidFill>
                <a:latin typeface="CG Omega" panose="020B0502050508020304" pitchFamily="34" charset="0"/>
              </a:defRPr>
            </a:lvl1pPr>
            <a:lvl2pPr marL="742950" indent="-285750" defTabSz="533400" eaLnBrk="0" hangingPunct="0">
              <a:spcBef>
                <a:spcPct val="20000"/>
              </a:spcBef>
              <a:buChar char="–"/>
              <a:defRPr sz="1900">
                <a:solidFill>
                  <a:schemeClr val="tx1"/>
                </a:solidFill>
                <a:latin typeface="CG Omega" panose="020B0502050508020304" pitchFamily="34" charset="0"/>
              </a:defRPr>
            </a:lvl2pPr>
            <a:lvl3pPr marL="1143000" indent="-228600" defTabSz="533400" eaLnBrk="0" hangingPunct="0">
              <a:spcBef>
                <a:spcPct val="20000"/>
              </a:spcBef>
              <a:buChar char="•"/>
              <a:defRPr sz="1900">
                <a:solidFill>
                  <a:schemeClr val="tx1"/>
                </a:solidFill>
                <a:latin typeface="CG Omega" panose="020B0502050508020304" pitchFamily="34" charset="0"/>
              </a:defRPr>
            </a:lvl3pPr>
            <a:lvl4pPr marL="1600200" indent="-228600" defTabSz="533400" eaLnBrk="0" hangingPunct="0">
              <a:spcBef>
                <a:spcPct val="20000"/>
              </a:spcBef>
              <a:buChar char="–"/>
              <a:defRPr sz="1900">
                <a:solidFill>
                  <a:schemeClr val="tx1"/>
                </a:solidFill>
                <a:latin typeface="CG Omega" panose="020B0502050508020304" pitchFamily="34" charset="0"/>
              </a:defRPr>
            </a:lvl4pPr>
            <a:lvl5pPr marL="2057400" indent="-228600" defTabSz="533400" eaLnBrk="0" hangingPunct="0">
              <a:spcBef>
                <a:spcPct val="20000"/>
              </a:spcBef>
              <a:buChar char="»"/>
              <a:defRPr sz="1900">
                <a:solidFill>
                  <a:schemeClr val="tx1"/>
                </a:solidFill>
                <a:latin typeface="CG Omega" panose="020B0502050508020304" pitchFamily="34" charset="0"/>
              </a:defRPr>
            </a:lvl5pPr>
            <a:lvl6pPr marL="25146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9pPr>
          </a:lstStyle>
          <a:p>
            <a:pPr>
              <a:spcBef>
                <a:spcPct val="0"/>
              </a:spcBef>
              <a:buFontTx/>
              <a:buNone/>
            </a:pPr>
            <a:r>
              <a:rPr lang="en-US" altLang="en-US" sz="5800">
                <a:solidFill>
                  <a:srgbClr val="0000CC"/>
                </a:solidFill>
                <a:latin typeface="Tahoma" panose="020B0604030504040204" pitchFamily="34" charset="0"/>
              </a:rPr>
              <a:t>Results</a:t>
            </a:r>
            <a:endParaRPr lang="en-US" altLang="en-US" sz="1000">
              <a:latin typeface="Arial" panose="020B0604020202020204" pitchFamily="34" charset="0"/>
            </a:endParaRPr>
          </a:p>
        </p:txBody>
      </p:sp>
      <p:sp>
        <p:nvSpPr>
          <p:cNvPr id="6156" name="Text Box 20"/>
          <p:cNvSpPr txBox="1">
            <a:spLocks noChangeArrowheads="1"/>
          </p:cNvSpPr>
          <p:nvPr/>
        </p:nvSpPr>
        <p:spPr bwMode="auto">
          <a:xfrm>
            <a:off x="24122063" y="15278100"/>
            <a:ext cx="3917950"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3255" tIns="26627" rIns="53255" bIns="26627">
            <a:spAutoFit/>
          </a:bodyPr>
          <a:lstStyle>
            <a:lvl1pPr defTabSz="533400" eaLnBrk="0" hangingPunct="0">
              <a:spcBef>
                <a:spcPct val="20000"/>
              </a:spcBef>
              <a:buChar char="•"/>
              <a:defRPr sz="1900">
                <a:solidFill>
                  <a:schemeClr val="tx1"/>
                </a:solidFill>
                <a:latin typeface="CG Omega" panose="020B0502050508020304" pitchFamily="34" charset="0"/>
              </a:defRPr>
            </a:lvl1pPr>
            <a:lvl2pPr marL="742950" indent="-285750" defTabSz="533400" eaLnBrk="0" hangingPunct="0">
              <a:spcBef>
                <a:spcPct val="20000"/>
              </a:spcBef>
              <a:buChar char="–"/>
              <a:defRPr sz="1900">
                <a:solidFill>
                  <a:schemeClr val="tx1"/>
                </a:solidFill>
                <a:latin typeface="CG Omega" panose="020B0502050508020304" pitchFamily="34" charset="0"/>
              </a:defRPr>
            </a:lvl2pPr>
            <a:lvl3pPr marL="1143000" indent="-228600" defTabSz="533400" eaLnBrk="0" hangingPunct="0">
              <a:spcBef>
                <a:spcPct val="20000"/>
              </a:spcBef>
              <a:buChar char="•"/>
              <a:defRPr sz="1900">
                <a:solidFill>
                  <a:schemeClr val="tx1"/>
                </a:solidFill>
                <a:latin typeface="CG Omega" panose="020B0502050508020304" pitchFamily="34" charset="0"/>
              </a:defRPr>
            </a:lvl3pPr>
            <a:lvl4pPr marL="1600200" indent="-228600" defTabSz="533400" eaLnBrk="0" hangingPunct="0">
              <a:spcBef>
                <a:spcPct val="20000"/>
              </a:spcBef>
              <a:buChar char="–"/>
              <a:defRPr sz="1900">
                <a:solidFill>
                  <a:schemeClr val="tx1"/>
                </a:solidFill>
                <a:latin typeface="CG Omega" panose="020B0502050508020304" pitchFamily="34" charset="0"/>
              </a:defRPr>
            </a:lvl4pPr>
            <a:lvl5pPr marL="2057400" indent="-228600" defTabSz="533400" eaLnBrk="0" hangingPunct="0">
              <a:spcBef>
                <a:spcPct val="20000"/>
              </a:spcBef>
              <a:buChar char="»"/>
              <a:defRPr sz="1900">
                <a:solidFill>
                  <a:schemeClr val="tx1"/>
                </a:solidFill>
                <a:latin typeface="CG Omega" panose="020B0502050508020304" pitchFamily="34" charset="0"/>
              </a:defRPr>
            </a:lvl5pPr>
            <a:lvl6pPr marL="25146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9pPr>
          </a:lstStyle>
          <a:p>
            <a:pPr>
              <a:spcBef>
                <a:spcPct val="0"/>
              </a:spcBef>
              <a:buFontTx/>
              <a:buNone/>
            </a:pPr>
            <a:r>
              <a:rPr lang="en-US" altLang="en-US" sz="5800">
                <a:solidFill>
                  <a:srgbClr val="0000CC"/>
                </a:solidFill>
                <a:latin typeface="Tahoma" panose="020B0604030504040204" pitchFamily="34" charset="0"/>
              </a:rPr>
              <a:t>Conclusions</a:t>
            </a:r>
            <a:endParaRPr lang="en-US" altLang="en-US" sz="1000">
              <a:latin typeface="Arial" panose="020B0604020202020204" pitchFamily="34" charset="0"/>
            </a:endParaRPr>
          </a:p>
        </p:txBody>
      </p:sp>
      <p:sp>
        <p:nvSpPr>
          <p:cNvPr id="6157" name="Text Box 21"/>
          <p:cNvSpPr txBox="1">
            <a:spLocks noChangeArrowheads="1"/>
          </p:cNvSpPr>
          <p:nvPr/>
        </p:nvSpPr>
        <p:spPr bwMode="auto">
          <a:xfrm>
            <a:off x="49213" y="3001963"/>
            <a:ext cx="11266487" cy="3376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spAutoFit/>
          </a:bodyPr>
          <a:lstStyle>
            <a:lvl1pPr defTabSz="533400" eaLnBrk="0" hangingPunct="0">
              <a:spcBef>
                <a:spcPct val="20000"/>
              </a:spcBef>
              <a:buChar char="•"/>
              <a:defRPr sz="1900">
                <a:solidFill>
                  <a:schemeClr val="tx1"/>
                </a:solidFill>
                <a:latin typeface="CG Omega" panose="020B0502050508020304" pitchFamily="34" charset="0"/>
              </a:defRPr>
            </a:lvl1pPr>
            <a:lvl2pPr marL="742950" indent="-285750" defTabSz="533400" eaLnBrk="0" hangingPunct="0">
              <a:spcBef>
                <a:spcPct val="20000"/>
              </a:spcBef>
              <a:buChar char="–"/>
              <a:defRPr sz="1900">
                <a:solidFill>
                  <a:schemeClr val="tx1"/>
                </a:solidFill>
                <a:latin typeface="CG Omega" panose="020B0502050508020304" pitchFamily="34" charset="0"/>
              </a:defRPr>
            </a:lvl2pPr>
            <a:lvl3pPr marL="1143000" indent="-228600" defTabSz="533400" eaLnBrk="0" hangingPunct="0">
              <a:spcBef>
                <a:spcPct val="20000"/>
              </a:spcBef>
              <a:buChar char="•"/>
              <a:defRPr sz="1900">
                <a:solidFill>
                  <a:schemeClr val="tx1"/>
                </a:solidFill>
                <a:latin typeface="CG Omega" panose="020B0502050508020304" pitchFamily="34" charset="0"/>
              </a:defRPr>
            </a:lvl3pPr>
            <a:lvl4pPr marL="1600200" indent="-228600" defTabSz="533400" eaLnBrk="0" hangingPunct="0">
              <a:spcBef>
                <a:spcPct val="20000"/>
              </a:spcBef>
              <a:buChar char="–"/>
              <a:defRPr sz="1900">
                <a:solidFill>
                  <a:schemeClr val="tx1"/>
                </a:solidFill>
                <a:latin typeface="CG Omega" panose="020B0502050508020304" pitchFamily="34" charset="0"/>
              </a:defRPr>
            </a:lvl4pPr>
            <a:lvl5pPr marL="2057400" indent="-228600" defTabSz="533400" eaLnBrk="0" hangingPunct="0">
              <a:spcBef>
                <a:spcPct val="20000"/>
              </a:spcBef>
              <a:buChar char="»"/>
              <a:defRPr sz="1900">
                <a:solidFill>
                  <a:schemeClr val="tx1"/>
                </a:solidFill>
                <a:latin typeface="CG Omega" panose="020B0502050508020304" pitchFamily="34" charset="0"/>
              </a:defRPr>
            </a:lvl5pPr>
            <a:lvl6pPr marL="25146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9pPr>
          </a:lstStyle>
          <a:p>
            <a:pPr>
              <a:spcBef>
                <a:spcPct val="0"/>
              </a:spcBef>
              <a:buFontTx/>
              <a:buNone/>
            </a:pPr>
            <a:r>
              <a:rPr lang="en-US" altLang="en-US" sz="5800" b="1">
                <a:solidFill>
                  <a:srgbClr val="0000CC"/>
                </a:solidFill>
                <a:latin typeface="Tahoma" panose="020B0604030504040204" pitchFamily="34" charset="0"/>
              </a:rPr>
              <a:t>DON’T Put your text or pictures right to the edge of the page!</a:t>
            </a:r>
            <a:endParaRPr lang="en-US" altLang="en-US" sz="4400" i="1">
              <a:latin typeface="Tahoma" panose="020B0604030504040204" pitchFamily="34" charset="0"/>
            </a:endParaRPr>
          </a:p>
          <a:p>
            <a:pPr>
              <a:spcBef>
                <a:spcPct val="0"/>
              </a:spcBef>
              <a:buFontTx/>
              <a:buNone/>
            </a:pPr>
            <a:r>
              <a:rPr lang="en-US" altLang="en-US" sz="4400" i="1">
                <a:latin typeface="Tahoma" panose="020B0604030504040204" pitchFamily="34" charset="0"/>
              </a:rPr>
              <a:t>It may get cut off.</a:t>
            </a:r>
          </a:p>
        </p:txBody>
      </p:sp>
      <p:sp>
        <p:nvSpPr>
          <p:cNvPr id="6158" name="Rectangle 22"/>
          <p:cNvSpPr>
            <a:spLocks noChangeArrowheads="1"/>
          </p:cNvSpPr>
          <p:nvPr/>
        </p:nvSpPr>
        <p:spPr bwMode="auto">
          <a:xfrm>
            <a:off x="21945600" y="2971800"/>
            <a:ext cx="10385425" cy="4100513"/>
          </a:xfrm>
          <a:prstGeom prst="rect">
            <a:avLst/>
          </a:prstGeom>
          <a:gradFill rotWithShape="1">
            <a:gsLst>
              <a:gs pos="0">
                <a:srgbClr val="0000CC"/>
              </a:gs>
              <a:gs pos="100000">
                <a:srgbClr val="00001A"/>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1900">
                <a:solidFill>
                  <a:schemeClr val="tx1"/>
                </a:solidFill>
                <a:latin typeface="CG Omega" panose="020B0502050508020304" pitchFamily="34" charset="0"/>
              </a:defRPr>
            </a:lvl1pPr>
            <a:lvl2pPr marL="742950" indent="-285750" eaLnBrk="0" hangingPunct="0">
              <a:spcBef>
                <a:spcPct val="20000"/>
              </a:spcBef>
              <a:buChar char="–"/>
              <a:defRPr sz="1900">
                <a:solidFill>
                  <a:schemeClr val="tx1"/>
                </a:solidFill>
                <a:latin typeface="CG Omega" panose="020B0502050508020304" pitchFamily="34" charset="0"/>
              </a:defRPr>
            </a:lvl2pPr>
            <a:lvl3pPr marL="1143000" indent="-228600" eaLnBrk="0" hangingPunct="0">
              <a:spcBef>
                <a:spcPct val="20000"/>
              </a:spcBef>
              <a:buChar char="•"/>
              <a:defRPr sz="1900">
                <a:solidFill>
                  <a:schemeClr val="tx1"/>
                </a:solidFill>
                <a:latin typeface="CG Omega" panose="020B0502050508020304" pitchFamily="34" charset="0"/>
              </a:defRPr>
            </a:lvl3pPr>
            <a:lvl4pPr marL="1600200" indent="-228600" eaLnBrk="0" hangingPunct="0">
              <a:spcBef>
                <a:spcPct val="20000"/>
              </a:spcBef>
              <a:buChar char="–"/>
              <a:defRPr sz="1900">
                <a:solidFill>
                  <a:schemeClr val="tx1"/>
                </a:solidFill>
                <a:latin typeface="CG Omega" panose="020B0502050508020304" pitchFamily="34" charset="0"/>
              </a:defRPr>
            </a:lvl4pPr>
            <a:lvl5pPr marL="2057400" indent="-228600" eaLnBrk="0" hangingPunct="0">
              <a:spcBef>
                <a:spcPct val="20000"/>
              </a:spcBef>
              <a:buChar char="»"/>
              <a:defRPr sz="1900">
                <a:solidFill>
                  <a:schemeClr val="tx1"/>
                </a:solidFill>
                <a:latin typeface="CG Omega" panose="020B0502050508020304" pitchFamily="34" charset="0"/>
              </a:defRPr>
            </a:lvl5pPr>
            <a:lvl6pPr marL="2514600" indent="-2286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0"/>
              </a:spcBef>
              <a:buFontTx/>
              <a:buNone/>
            </a:pPr>
            <a:endParaRPr lang="en-US" altLang="en-US" sz="5800">
              <a:latin typeface="Arial" panose="020B0604020202020204" pitchFamily="34" charset="0"/>
            </a:endParaRPr>
          </a:p>
        </p:txBody>
      </p:sp>
      <p:sp>
        <p:nvSpPr>
          <p:cNvPr id="6159" name="Rectangle 23"/>
          <p:cNvSpPr>
            <a:spLocks noChangeArrowheads="1"/>
          </p:cNvSpPr>
          <p:nvPr/>
        </p:nvSpPr>
        <p:spPr bwMode="auto">
          <a:xfrm>
            <a:off x="930275" y="13106400"/>
            <a:ext cx="5535613" cy="1295400"/>
          </a:xfrm>
          <a:prstGeom prst="rect">
            <a:avLst/>
          </a:prstGeom>
          <a:solidFill>
            <a:srgbClr val="FFFFFF"/>
          </a:solid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1900">
                <a:solidFill>
                  <a:schemeClr val="tx1"/>
                </a:solidFill>
                <a:latin typeface="CG Omega" panose="020B0502050508020304" pitchFamily="34" charset="0"/>
              </a:defRPr>
            </a:lvl1pPr>
            <a:lvl2pPr marL="742950" indent="-285750" eaLnBrk="0" hangingPunct="0">
              <a:spcBef>
                <a:spcPct val="20000"/>
              </a:spcBef>
              <a:buChar char="–"/>
              <a:defRPr sz="1900">
                <a:solidFill>
                  <a:schemeClr val="tx1"/>
                </a:solidFill>
                <a:latin typeface="CG Omega" panose="020B0502050508020304" pitchFamily="34" charset="0"/>
              </a:defRPr>
            </a:lvl2pPr>
            <a:lvl3pPr marL="1143000" indent="-228600" eaLnBrk="0" hangingPunct="0">
              <a:spcBef>
                <a:spcPct val="20000"/>
              </a:spcBef>
              <a:buChar char="•"/>
              <a:defRPr sz="1900">
                <a:solidFill>
                  <a:schemeClr val="tx1"/>
                </a:solidFill>
                <a:latin typeface="CG Omega" panose="020B0502050508020304" pitchFamily="34" charset="0"/>
              </a:defRPr>
            </a:lvl3pPr>
            <a:lvl4pPr marL="1600200" indent="-228600" eaLnBrk="0" hangingPunct="0">
              <a:spcBef>
                <a:spcPct val="20000"/>
              </a:spcBef>
              <a:buChar char="–"/>
              <a:defRPr sz="1900">
                <a:solidFill>
                  <a:schemeClr val="tx1"/>
                </a:solidFill>
                <a:latin typeface="CG Omega" panose="020B0502050508020304" pitchFamily="34" charset="0"/>
              </a:defRPr>
            </a:lvl4pPr>
            <a:lvl5pPr marL="2057400" indent="-228600" eaLnBrk="0" hangingPunct="0">
              <a:spcBef>
                <a:spcPct val="20000"/>
              </a:spcBef>
              <a:buChar char="»"/>
              <a:defRPr sz="1900">
                <a:solidFill>
                  <a:schemeClr val="tx1"/>
                </a:solidFill>
                <a:latin typeface="CG Omega" panose="020B0502050508020304" pitchFamily="34" charset="0"/>
              </a:defRPr>
            </a:lvl5pPr>
            <a:lvl6pPr marL="2514600" indent="-2286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0"/>
              </a:spcBef>
              <a:buFontTx/>
              <a:buNone/>
            </a:pPr>
            <a:endParaRPr lang="en-US" altLang="en-US" sz="5800">
              <a:latin typeface="Arial" panose="020B0604020202020204" pitchFamily="34" charset="0"/>
            </a:endParaRPr>
          </a:p>
        </p:txBody>
      </p:sp>
      <p:sp>
        <p:nvSpPr>
          <p:cNvPr id="6160" name="Text Box 24"/>
          <p:cNvSpPr txBox="1">
            <a:spLocks noChangeArrowheads="1"/>
          </p:cNvSpPr>
          <p:nvPr/>
        </p:nvSpPr>
        <p:spPr bwMode="auto">
          <a:xfrm>
            <a:off x="22140863" y="3124200"/>
            <a:ext cx="10190162" cy="3377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spAutoFit/>
          </a:bodyPr>
          <a:lstStyle>
            <a:lvl1pPr defTabSz="533400" eaLnBrk="0" hangingPunct="0">
              <a:spcBef>
                <a:spcPct val="20000"/>
              </a:spcBef>
              <a:buChar char="•"/>
              <a:defRPr sz="1900">
                <a:solidFill>
                  <a:schemeClr val="tx1"/>
                </a:solidFill>
                <a:latin typeface="CG Omega" panose="020B0502050508020304" pitchFamily="34" charset="0"/>
              </a:defRPr>
            </a:lvl1pPr>
            <a:lvl2pPr marL="742950" indent="-285750" defTabSz="533400" eaLnBrk="0" hangingPunct="0">
              <a:spcBef>
                <a:spcPct val="20000"/>
              </a:spcBef>
              <a:buChar char="–"/>
              <a:defRPr sz="1900">
                <a:solidFill>
                  <a:schemeClr val="tx1"/>
                </a:solidFill>
                <a:latin typeface="CG Omega" panose="020B0502050508020304" pitchFamily="34" charset="0"/>
              </a:defRPr>
            </a:lvl2pPr>
            <a:lvl3pPr marL="1143000" indent="-228600" defTabSz="533400" eaLnBrk="0" hangingPunct="0">
              <a:spcBef>
                <a:spcPct val="20000"/>
              </a:spcBef>
              <a:buChar char="•"/>
              <a:defRPr sz="1900">
                <a:solidFill>
                  <a:schemeClr val="tx1"/>
                </a:solidFill>
                <a:latin typeface="CG Omega" panose="020B0502050508020304" pitchFamily="34" charset="0"/>
              </a:defRPr>
            </a:lvl3pPr>
            <a:lvl4pPr marL="1600200" indent="-228600" defTabSz="533400" eaLnBrk="0" hangingPunct="0">
              <a:spcBef>
                <a:spcPct val="20000"/>
              </a:spcBef>
              <a:buChar char="–"/>
              <a:defRPr sz="1900">
                <a:solidFill>
                  <a:schemeClr val="tx1"/>
                </a:solidFill>
                <a:latin typeface="CG Omega" panose="020B0502050508020304" pitchFamily="34" charset="0"/>
              </a:defRPr>
            </a:lvl4pPr>
            <a:lvl5pPr marL="2057400" indent="-228600" defTabSz="533400" eaLnBrk="0" hangingPunct="0">
              <a:spcBef>
                <a:spcPct val="20000"/>
              </a:spcBef>
              <a:buChar char="»"/>
              <a:defRPr sz="1900">
                <a:solidFill>
                  <a:schemeClr val="tx1"/>
                </a:solidFill>
                <a:latin typeface="CG Omega" panose="020B0502050508020304" pitchFamily="34" charset="0"/>
              </a:defRPr>
            </a:lvl5pPr>
            <a:lvl6pPr marL="25146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9pPr>
          </a:lstStyle>
          <a:p>
            <a:pPr>
              <a:spcBef>
                <a:spcPct val="0"/>
              </a:spcBef>
              <a:buFontTx/>
              <a:buNone/>
            </a:pPr>
            <a:r>
              <a:rPr lang="en-US" altLang="en-US" sz="3600" b="1" dirty="0">
                <a:solidFill>
                  <a:schemeClr val="accent2"/>
                </a:solidFill>
                <a:latin typeface="Tahoma" panose="020B0604030504040204" pitchFamily="34" charset="0"/>
              </a:rPr>
              <a:t>DON’T put all the text in boxes</a:t>
            </a:r>
          </a:p>
          <a:p>
            <a:pPr>
              <a:spcBef>
                <a:spcPct val="0"/>
              </a:spcBef>
              <a:buFontTx/>
              <a:buNone/>
            </a:pPr>
            <a:r>
              <a:rPr lang="en-US" altLang="en-US" sz="3600" dirty="0">
                <a:solidFill>
                  <a:schemeClr val="accent2"/>
                </a:solidFill>
                <a:latin typeface="Tahoma" panose="020B0604030504040204" pitchFamily="34" charset="0"/>
              </a:rPr>
              <a:t>It makes the whole poster harder to look at.  Save boxes for special items.</a:t>
            </a:r>
          </a:p>
          <a:p>
            <a:pPr>
              <a:spcBef>
                <a:spcPct val="0"/>
              </a:spcBef>
              <a:buFontTx/>
              <a:buNone/>
            </a:pPr>
            <a:r>
              <a:rPr lang="en-US" altLang="en-US" sz="3600" b="1" dirty="0">
                <a:solidFill>
                  <a:schemeClr val="accent2"/>
                </a:solidFill>
                <a:latin typeface="Tahoma" panose="020B0604030504040204" pitchFamily="34" charset="0"/>
              </a:rPr>
              <a:t>RESIST THE URGE</a:t>
            </a:r>
            <a:r>
              <a:rPr lang="en-US" altLang="en-US" sz="3600" dirty="0">
                <a:solidFill>
                  <a:schemeClr val="accent2"/>
                </a:solidFill>
                <a:latin typeface="Tahoma" panose="020B0604030504040204" pitchFamily="34" charset="0"/>
              </a:rPr>
              <a:t> to use pale colored text on a dark background - the toner (ink) required to print the dark boxes can 	wrinkle the paper.</a:t>
            </a:r>
            <a:endParaRPr lang="en-US" altLang="en-US" sz="3600" dirty="0">
              <a:solidFill>
                <a:schemeClr val="accent2"/>
              </a:solidFill>
              <a:latin typeface="Arial" panose="020B0604020202020204" pitchFamily="34" charset="0"/>
            </a:endParaRPr>
          </a:p>
        </p:txBody>
      </p:sp>
      <p:sp>
        <p:nvSpPr>
          <p:cNvPr id="6161" name="Text Box 25"/>
          <p:cNvSpPr txBox="1">
            <a:spLocks noChangeArrowheads="1"/>
          </p:cNvSpPr>
          <p:nvPr/>
        </p:nvSpPr>
        <p:spPr bwMode="auto">
          <a:xfrm>
            <a:off x="10972800" y="2705100"/>
            <a:ext cx="10728325" cy="1164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spAutoFit/>
          </a:bodyPr>
          <a:lstStyle>
            <a:lvl1pPr indent="798513" defTabSz="533400" eaLnBrk="0" hangingPunct="0">
              <a:spcBef>
                <a:spcPct val="20000"/>
              </a:spcBef>
              <a:buChar char="•"/>
              <a:defRPr sz="1900">
                <a:solidFill>
                  <a:schemeClr val="tx1"/>
                </a:solidFill>
                <a:latin typeface="CG Omega" panose="020B0502050508020304" pitchFamily="34" charset="0"/>
              </a:defRPr>
            </a:lvl1pPr>
            <a:lvl2pPr marL="865188" indent="533400" defTabSz="533400" eaLnBrk="0" hangingPunct="0">
              <a:spcBef>
                <a:spcPct val="20000"/>
              </a:spcBef>
              <a:buChar char="–"/>
              <a:defRPr sz="1900">
                <a:solidFill>
                  <a:schemeClr val="tx1"/>
                </a:solidFill>
                <a:latin typeface="CG Omega" panose="020B0502050508020304" pitchFamily="34" charset="0"/>
              </a:defRPr>
            </a:lvl2pPr>
            <a:lvl3pPr marL="1143000" indent="-228600" defTabSz="533400" eaLnBrk="0" hangingPunct="0">
              <a:spcBef>
                <a:spcPct val="20000"/>
              </a:spcBef>
              <a:buChar char="•"/>
              <a:defRPr sz="1900">
                <a:solidFill>
                  <a:schemeClr val="tx1"/>
                </a:solidFill>
                <a:latin typeface="CG Omega" panose="020B0502050508020304" pitchFamily="34" charset="0"/>
              </a:defRPr>
            </a:lvl3pPr>
            <a:lvl4pPr marL="1600200" indent="-228600" defTabSz="533400" eaLnBrk="0" hangingPunct="0">
              <a:spcBef>
                <a:spcPct val="20000"/>
              </a:spcBef>
              <a:buChar char="–"/>
              <a:defRPr sz="1900">
                <a:solidFill>
                  <a:schemeClr val="tx1"/>
                </a:solidFill>
                <a:latin typeface="CG Omega" panose="020B0502050508020304" pitchFamily="34" charset="0"/>
              </a:defRPr>
            </a:lvl4pPr>
            <a:lvl5pPr marL="2057400" indent="-228600" defTabSz="533400" eaLnBrk="0" hangingPunct="0">
              <a:spcBef>
                <a:spcPct val="20000"/>
              </a:spcBef>
              <a:buChar char="»"/>
              <a:defRPr sz="1900">
                <a:solidFill>
                  <a:schemeClr val="tx1"/>
                </a:solidFill>
                <a:latin typeface="CG Omega" panose="020B0502050508020304" pitchFamily="34" charset="0"/>
              </a:defRPr>
            </a:lvl5pPr>
            <a:lvl6pPr marL="25146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9pPr>
          </a:lstStyle>
          <a:p>
            <a:pPr>
              <a:spcBef>
                <a:spcPct val="0"/>
              </a:spcBef>
              <a:buClr>
                <a:schemeClr val="hlink"/>
              </a:buClr>
              <a:buFont typeface="Wingdings" panose="05000000000000000000" pitchFamily="2" charset="2"/>
              <a:buChar char="Ø"/>
            </a:pPr>
            <a:r>
              <a:rPr lang="en-US" altLang="en-US" sz="3800" b="1" dirty="0">
                <a:solidFill>
                  <a:srgbClr val="A50021"/>
                </a:solidFill>
                <a:latin typeface="Times" panose="02020603050405020304" pitchFamily="18" charset="0"/>
              </a:rPr>
              <a:t>DO edit your work.</a:t>
            </a:r>
          </a:p>
          <a:p>
            <a:pPr lvl="1">
              <a:spcBef>
                <a:spcPct val="0"/>
              </a:spcBef>
              <a:buClr>
                <a:srgbClr val="000099"/>
              </a:buClr>
              <a:buFont typeface="Wingdings" panose="05000000000000000000" pitchFamily="2" charset="2"/>
              <a:buChar char="§"/>
            </a:pPr>
            <a:r>
              <a:rPr lang="en-US" altLang="en-US" sz="3800" b="1" dirty="0">
                <a:latin typeface="Times" panose="02020603050405020304" pitchFamily="18" charset="0"/>
              </a:rPr>
              <a:t>A poster isn’t like a term paper or journal article - it’s more like a bumper sticker. </a:t>
            </a:r>
          </a:p>
          <a:p>
            <a:pPr lvl="1">
              <a:spcBef>
                <a:spcPct val="0"/>
              </a:spcBef>
              <a:buClr>
                <a:schemeClr val="tx2"/>
              </a:buClr>
              <a:buFont typeface="Wingdings" panose="05000000000000000000" pitchFamily="2" charset="2"/>
              <a:buChar char="§"/>
            </a:pPr>
            <a:r>
              <a:rPr lang="en-US" altLang="en-US" sz="3800" b="1" dirty="0">
                <a:latin typeface="Times" panose="02020603050405020304" pitchFamily="18" charset="0"/>
              </a:rPr>
              <a:t>Be concise.</a:t>
            </a:r>
          </a:p>
          <a:p>
            <a:pPr lvl="1">
              <a:spcBef>
                <a:spcPct val="0"/>
              </a:spcBef>
              <a:buClr>
                <a:schemeClr val="tx2"/>
              </a:buClr>
              <a:buFont typeface="Wingdings" panose="05000000000000000000" pitchFamily="2" charset="2"/>
              <a:buChar char="§"/>
            </a:pPr>
            <a:r>
              <a:rPr lang="en-US" altLang="en-US" sz="3800" b="1" dirty="0">
                <a:latin typeface="Times" panose="02020603050405020304" pitchFamily="18" charset="0"/>
              </a:rPr>
              <a:t>Use bullets and pictures.</a:t>
            </a:r>
          </a:p>
          <a:p>
            <a:pPr lvl="1">
              <a:spcBef>
                <a:spcPct val="0"/>
              </a:spcBef>
              <a:buClr>
                <a:schemeClr val="tx2"/>
              </a:buClr>
              <a:buFont typeface="Wingdings" panose="05000000000000000000" pitchFamily="2" charset="2"/>
              <a:buChar char="§"/>
            </a:pPr>
            <a:r>
              <a:rPr lang="en-US" altLang="en-US" sz="3800" b="1" dirty="0">
                <a:latin typeface="Times" panose="02020603050405020304" pitchFamily="18" charset="0"/>
              </a:rPr>
              <a:t>Keep your font size in the 26-30 point range.</a:t>
            </a:r>
          </a:p>
          <a:p>
            <a:pPr>
              <a:spcBef>
                <a:spcPct val="0"/>
              </a:spcBef>
              <a:buClr>
                <a:schemeClr val="hlink"/>
              </a:buClr>
              <a:buFont typeface="Wingdings" panose="05000000000000000000" pitchFamily="2" charset="2"/>
              <a:buChar char="Ø"/>
            </a:pPr>
            <a:r>
              <a:rPr lang="en-US" altLang="en-US" sz="3800" b="1" dirty="0">
                <a:solidFill>
                  <a:srgbClr val="A50021"/>
                </a:solidFill>
                <a:latin typeface="Times" panose="02020603050405020304" pitchFamily="18" charset="0"/>
              </a:rPr>
              <a:t>DO size your poster correctly</a:t>
            </a:r>
          </a:p>
          <a:p>
            <a:pPr lvl="1">
              <a:spcBef>
                <a:spcPct val="0"/>
              </a:spcBef>
              <a:buClr>
                <a:schemeClr val="tx2"/>
              </a:buClr>
              <a:buFont typeface="Wingdings" panose="05000000000000000000" pitchFamily="2" charset="2"/>
              <a:buChar char="§"/>
            </a:pPr>
            <a:r>
              <a:rPr lang="en-US" altLang="en-US" sz="3800" b="1" dirty="0">
                <a:latin typeface="Times" panose="02020603050405020304" pitchFamily="18" charset="0"/>
              </a:rPr>
              <a:t>Go to File, then Page Set-up</a:t>
            </a:r>
          </a:p>
          <a:p>
            <a:pPr lvl="1">
              <a:spcBef>
                <a:spcPct val="0"/>
              </a:spcBef>
              <a:buClr>
                <a:schemeClr val="tx2"/>
              </a:buClr>
              <a:buFont typeface="Wingdings" panose="05000000000000000000" pitchFamily="2" charset="2"/>
              <a:buChar char="§"/>
            </a:pPr>
            <a:r>
              <a:rPr lang="en-US" altLang="en-US" sz="3800" b="1" dirty="0">
                <a:latin typeface="Times" panose="02020603050405020304" pitchFamily="18" charset="0"/>
              </a:rPr>
              <a:t>Choose Custom, and enter the size you want your poster.</a:t>
            </a:r>
          </a:p>
          <a:p>
            <a:pPr lvl="1">
              <a:spcBef>
                <a:spcPct val="0"/>
              </a:spcBef>
              <a:buClr>
                <a:schemeClr val="tx2"/>
              </a:buClr>
              <a:buFont typeface="Wingdings" panose="05000000000000000000" pitchFamily="2" charset="2"/>
              <a:buChar char="§"/>
            </a:pPr>
            <a:r>
              <a:rPr lang="en-US" altLang="en-US" sz="3800" b="1">
                <a:latin typeface="Times" panose="02020603050405020304" pitchFamily="18" charset="0"/>
              </a:rPr>
              <a:t>42” is the width of our paper; your poster can be wider or longer than this in the other dimension.  </a:t>
            </a:r>
          </a:p>
          <a:p>
            <a:pPr>
              <a:spcBef>
                <a:spcPct val="0"/>
              </a:spcBef>
              <a:buClr>
                <a:schemeClr val="hlink"/>
              </a:buClr>
              <a:buFont typeface="Wingdings" panose="05000000000000000000" pitchFamily="2" charset="2"/>
              <a:buChar char="Ø"/>
            </a:pPr>
            <a:r>
              <a:rPr lang="en-US" altLang="en-US" sz="3800" b="1" dirty="0">
                <a:solidFill>
                  <a:srgbClr val="A50021"/>
                </a:solidFill>
                <a:latin typeface="Times" panose="02020603050405020304" pitchFamily="18" charset="0"/>
              </a:rPr>
              <a:t>DO use charts, graphs, pictures</a:t>
            </a:r>
          </a:p>
          <a:p>
            <a:pPr lvl="1">
              <a:spcBef>
                <a:spcPct val="0"/>
              </a:spcBef>
              <a:buClr>
                <a:schemeClr val="tx2"/>
              </a:buClr>
              <a:buFont typeface="Wingdings" panose="05000000000000000000" pitchFamily="2" charset="2"/>
              <a:buChar char="§"/>
            </a:pPr>
            <a:r>
              <a:rPr lang="en-US" altLang="en-US" sz="3800" b="1" dirty="0">
                <a:latin typeface="Times" panose="02020603050405020304" pitchFamily="18" charset="0"/>
              </a:rPr>
              <a:t>DO use the Insert, Picture, From File commands. </a:t>
            </a:r>
          </a:p>
          <a:p>
            <a:pPr lvl="1">
              <a:spcBef>
                <a:spcPct val="0"/>
              </a:spcBef>
              <a:buClr>
                <a:schemeClr val="tx2"/>
              </a:buClr>
              <a:buFont typeface="Wingdings" panose="05000000000000000000" pitchFamily="2" charset="2"/>
              <a:buChar char="§"/>
            </a:pPr>
            <a:r>
              <a:rPr lang="en-US" altLang="en-US" sz="3800" b="1" i="1" dirty="0">
                <a:solidFill>
                  <a:srgbClr val="A50021"/>
                </a:solidFill>
                <a:latin typeface="Times" panose="02020603050405020304" pitchFamily="18" charset="0"/>
              </a:rPr>
              <a:t>Don’t copy and paste photos into </a:t>
            </a:r>
            <a:r>
              <a:rPr lang="en-US" altLang="en-US" sz="3800" b="1" i="1" dirty="0" err="1">
                <a:solidFill>
                  <a:srgbClr val="A50021"/>
                </a:solidFill>
                <a:latin typeface="Times" panose="02020603050405020304" pitchFamily="18" charset="0"/>
              </a:rPr>
              <a:t>powerpoint</a:t>
            </a:r>
            <a:r>
              <a:rPr lang="en-US" altLang="en-US" sz="3800" b="1" dirty="0">
                <a:solidFill>
                  <a:srgbClr val="A50021"/>
                </a:solidFill>
                <a:latin typeface="Times" panose="02020603050405020304" pitchFamily="18" charset="0"/>
              </a:rPr>
              <a:t> </a:t>
            </a:r>
            <a:r>
              <a:rPr lang="en-US" altLang="en-US" sz="3800" b="1" dirty="0">
                <a:latin typeface="Times" panose="02020603050405020304" pitchFamily="18" charset="0"/>
              </a:rPr>
              <a:t>– they may not print. </a:t>
            </a:r>
          </a:p>
          <a:p>
            <a:pPr lvl="1">
              <a:spcBef>
                <a:spcPct val="0"/>
              </a:spcBef>
              <a:buClr>
                <a:schemeClr val="tx2"/>
              </a:buClr>
              <a:buFont typeface="Wingdings" panose="05000000000000000000" pitchFamily="2" charset="2"/>
              <a:buChar char="§"/>
            </a:pPr>
            <a:r>
              <a:rPr lang="en-US" altLang="en-US" sz="3800" b="1" dirty="0">
                <a:latin typeface="Times" panose="02020603050405020304" pitchFamily="18" charset="0"/>
              </a:rPr>
              <a:t>Pictures from the web will usually be low quality and look “jaggy” </a:t>
            </a:r>
          </a:p>
        </p:txBody>
      </p:sp>
      <p:sp>
        <p:nvSpPr>
          <p:cNvPr id="6162" name="Text Box 26"/>
          <p:cNvSpPr txBox="1">
            <a:spLocks noChangeArrowheads="1"/>
          </p:cNvSpPr>
          <p:nvPr/>
        </p:nvSpPr>
        <p:spPr bwMode="auto">
          <a:xfrm>
            <a:off x="1028700" y="13182600"/>
            <a:ext cx="5291138" cy="966788"/>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spAutoFit/>
          </a:bodyPr>
          <a:lstStyle>
            <a:lvl1pPr defTabSz="533400" eaLnBrk="0" hangingPunct="0">
              <a:spcBef>
                <a:spcPct val="20000"/>
              </a:spcBef>
              <a:buChar char="•"/>
              <a:defRPr sz="1900">
                <a:solidFill>
                  <a:schemeClr val="tx1"/>
                </a:solidFill>
                <a:latin typeface="CG Omega" panose="020B0502050508020304" pitchFamily="34" charset="0"/>
              </a:defRPr>
            </a:lvl1pPr>
            <a:lvl2pPr marL="742950" indent="-285750" defTabSz="533400" eaLnBrk="0" hangingPunct="0">
              <a:spcBef>
                <a:spcPct val="20000"/>
              </a:spcBef>
              <a:buChar char="–"/>
              <a:defRPr sz="1900">
                <a:solidFill>
                  <a:schemeClr val="tx1"/>
                </a:solidFill>
                <a:latin typeface="CG Omega" panose="020B0502050508020304" pitchFamily="34" charset="0"/>
              </a:defRPr>
            </a:lvl2pPr>
            <a:lvl3pPr marL="1143000" indent="-228600" defTabSz="533400" eaLnBrk="0" hangingPunct="0">
              <a:spcBef>
                <a:spcPct val="20000"/>
              </a:spcBef>
              <a:buChar char="•"/>
              <a:defRPr sz="1900">
                <a:solidFill>
                  <a:schemeClr val="tx1"/>
                </a:solidFill>
                <a:latin typeface="CG Omega" panose="020B0502050508020304" pitchFamily="34" charset="0"/>
              </a:defRPr>
            </a:lvl3pPr>
            <a:lvl4pPr marL="1600200" indent="-228600" defTabSz="533400" eaLnBrk="0" hangingPunct="0">
              <a:spcBef>
                <a:spcPct val="20000"/>
              </a:spcBef>
              <a:buChar char="–"/>
              <a:defRPr sz="1900">
                <a:solidFill>
                  <a:schemeClr val="tx1"/>
                </a:solidFill>
                <a:latin typeface="CG Omega" panose="020B0502050508020304" pitchFamily="34" charset="0"/>
              </a:defRPr>
            </a:lvl4pPr>
            <a:lvl5pPr marL="2057400" indent="-228600" defTabSz="533400" eaLnBrk="0" hangingPunct="0">
              <a:spcBef>
                <a:spcPct val="20000"/>
              </a:spcBef>
              <a:buChar char="»"/>
              <a:defRPr sz="1900">
                <a:solidFill>
                  <a:schemeClr val="tx1"/>
                </a:solidFill>
                <a:latin typeface="CG Omega" panose="020B0502050508020304" pitchFamily="34" charset="0"/>
              </a:defRPr>
            </a:lvl5pPr>
            <a:lvl6pPr marL="25146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9pPr>
          </a:lstStyle>
          <a:p>
            <a:pPr>
              <a:spcBef>
                <a:spcPct val="0"/>
              </a:spcBef>
              <a:buFontTx/>
              <a:buNone/>
            </a:pPr>
            <a:r>
              <a:rPr lang="en-US" altLang="en-US" sz="1200" b="1">
                <a:latin typeface="Tahoma" panose="020B0604030504040204" pitchFamily="34" charset="0"/>
              </a:rPr>
              <a:t>DON’T make your font size too small; people won’t want to read it.  Edit your message if necessary.</a:t>
            </a:r>
          </a:p>
          <a:p>
            <a:pPr>
              <a:spcBef>
                <a:spcPct val="0"/>
              </a:spcBef>
              <a:buFontTx/>
              <a:buNone/>
            </a:pPr>
            <a:endParaRPr lang="en-US" altLang="en-US" sz="1200" b="1">
              <a:latin typeface="Tahoma" panose="020B0604030504040204" pitchFamily="34" charset="0"/>
            </a:endParaRPr>
          </a:p>
          <a:p>
            <a:pPr>
              <a:spcBef>
                <a:spcPct val="0"/>
              </a:spcBef>
              <a:buFontTx/>
              <a:buNone/>
            </a:pPr>
            <a:r>
              <a:rPr lang="en-US" altLang="en-US" sz="1200" b="1">
                <a:latin typeface="Tahoma" panose="020B0604030504040204" pitchFamily="34" charset="0"/>
              </a:rPr>
              <a:t>DON’T make your visual data too small. Why put a 6” photo on a 5 foot long poster? Now is your chance to show it off.  </a:t>
            </a:r>
          </a:p>
        </p:txBody>
      </p:sp>
      <p:sp>
        <p:nvSpPr>
          <p:cNvPr id="6163" name="Rectangle 27"/>
          <p:cNvSpPr>
            <a:spLocks noChangeArrowheads="1"/>
          </p:cNvSpPr>
          <p:nvPr/>
        </p:nvSpPr>
        <p:spPr bwMode="auto">
          <a:xfrm>
            <a:off x="342900" y="7239000"/>
            <a:ext cx="10237788" cy="5448300"/>
          </a:xfrm>
          <a:prstGeom prst="rect">
            <a:avLst/>
          </a:prstGeom>
          <a:solidFill>
            <a:srgbClr val="00BC8B"/>
          </a:solidFill>
          <a:ln w="76200">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1900">
                <a:solidFill>
                  <a:schemeClr val="tx1"/>
                </a:solidFill>
                <a:latin typeface="CG Omega" panose="020B0502050508020304" pitchFamily="34" charset="0"/>
              </a:defRPr>
            </a:lvl1pPr>
            <a:lvl2pPr marL="742950" indent="-285750" eaLnBrk="0" hangingPunct="0">
              <a:spcBef>
                <a:spcPct val="20000"/>
              </a:spcBef>
              <a:buChar char="–"/>
              <a:defRPr sz="1900">
                <a:solidFill>
                  <a:schemeClr val="tx1"/>
                </a:solidFill>
                <a:latin typeface="CG Omega" panose="020B0502050508020304" pitchFamily="34" charset="0"/>
              </a:defRPr>
            </a:lvl2pPr>
            <a:lvl3pPr marL="1143000" indent="-228600" eaLnBrk="0" hangingPunct="0">
              <a:spcBef>
                <a:spcPct val="20000"/>
              </a:spcBef>
              <a:buChar char="•"/>
              <a:defRPr sz="1900">
                <a:solidFill>
                  <a:schemeClr val="tx1"/>
                </a:solidFill>
                <a:latin typeface="CG Omega" panose="020B0502050508020304" pitchFamily="34" charset="0"/>
              </a:defRPr>
            </a:lvl3pPr>
            <a:lvl4pPr marL="1600200" indent="-228600" eaLnBrk="0" hangingPunct="0">
              <a:spcBef>
                <a:spcPct val="20000"/>
              </a:spcBef>
              <a:buChar char="–"/>
              <a:defRPr sz="1900">
                <a:solidFill>
                  <a:schemeClr val="tx1"/>
                </a:solidFill>
                <a:latin typeface="CG Omega" panose="020B0502050508020304" pitchFamily="34" charset="0"/>
              </a:defRPr>
            </a:lvl4pPr>
            <a:lvl5pPr marL="2057400" indent="-228600" eaLnBrk="0" hangingPunct="0">
              <a:spcBef>
                <a:spcPct val="20000"/>
              </a:spcBef>
              <a:buChar char="»"/>
              <a:defRPr sz="1900">
                <a:solidFill>
                  <a:schemeClr val="tx1"/>
                </a:solidFill>
                <a:latin typeface="CG Omega" panose="020B0502050508020304" pitchFamily="34" charset="0"/>
              </a:defRPr>
            </a:lvl5pPr>
            <a:lvl6pPr marL="2514600" indent="-2286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0"/>
              </a:spcBef>
              <a:buFontTx/>
              <a:buNone/>
            </a:pPr>
            <a:endParaRPr lang="en-US" altLang="en-US" sz="5800">
              <a:latin typeface="Arial" panose="020B0604020202020204" pitchFamily="34" charset="0"/>
            </a:endParaRPr>
          </a:p>
        </p:txBody>
      </p:sp>
      <p:sp>
        <p:nvSpPr>
          <p:cNvPr id="6164" name="Text Box 28"/>
          <p:cNvSpPr txBox="1">
            <a:spLocks noChangeArrowheads="1"/>
          </p:cNvSpPr>
          <p:nvPr/>
        </p:nvSpPr>
        <p:spPr bwMode="auto">
          <a:xfrm>
            <a:off x="636588" y="7515225"/>
            <a:ext cx="9944100" cy="5172075"/>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spAutoFit/>
          </a:bodyPr>
          <a:lstStyle>
            <a:lvl1pPr defTabSz="533400" eaLnBrk="0" hangingPunct="0">
              <a:spcBef>
                <a:spcPct val="20000"/>
              </a:spcBef>
              <a:buChar char="•"/>
              <a:defRPr sz="1900">
                <a:solidFill>
                  <a:schemeClr val="tx1"/>
                </a:solidFill>
                <a:latin typeface="CG Omega" panose="020B0502050508020304" pitchFamily="34" charset="0"/>
              </a:defRPr>
            </a:lvl1pPr>
            <a:lvl2pPr marL="742950" indent="-285750" defTabSz="533400" eaLnBrk="0" hangingPunct="0">
              <a:spcBef>
                <a:spcPct val="20000"/>
              </a:spcBef>
              <a:buChar char="–"/>
              <a:defRPr sz="1900">
                <a:solidFill>
                  <a:schemeClr val="tx1"/>
                </a:solidFill>
                <a:latin typeface="CG Omega" panose="020B0502050508020304" pitchFamily="34" charset="0"/>
              </a:defRPr>
            </a:lvl2pPr>
            <a:lvl3pPr marL="1143000" indent="-228600" defTabSz="533400" eaLnBrk="0" hangingPunct="0">
              <a:spcBef>
                <a:spcPct val="20000"/>
              </a:spcBef>
              <a:buChar char="•"/>
              <a:defRPr sz="1900">
                <a:solidFill>
                  <a:schemeClr val="tx1"/>
                </a:solidFill>
                <a:latin typeface="CG Omega" panose="020B0502050508020304" pitchFamily="34" charset="0"/>
              </a:defRPr>
            </a:lvl3pPr>
            <a:lvl4pPr marL="1600200" indent="-228600" defTabSz="533400" eaLnBrk="0" hangingPunct="0">
              <a:spcBef>
                <a:spcPct val="20000"/>
              </a:spcBef>
              <a:buChar char="–"/>
              <a:defRPr sz="1900">
                <a:solidFill>
                  <a:schemeClr val="tx1"/>
                </a:solidFill>
                <a:latin typeface="CG Omega" panose="020B0502050508020304" pitchFamily="34" charset="0"/>
              </a:defRPr>
            </a:lvl4pPr>
            <a:lvl5pPr marL="2057400" indent="-228600" defTabSz="533400" eaLnBrk="0" hangingPunct="0">
              <a:spcBef>
                <a:spcPct val="20000"/>
              </a:spcBef>
              <a:buChar char="»"/>
              <a:defRPr sz="1900">
                <a:solidFill>
                  <a:schemeClr val="tx1"/>
                </a:solidFill>
                <a:latin typeface="CG Omega" panose="020B0502050508020304" pitchFamily="34" charset="0"/>
              </a:defRPr>
            </a:lvl5pPr>
            <a:lvl6pPr marL="25146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9pPr>
          </a:lstStyle>
          <a:p>
            <a:pPr>
              <a:spcBef>
                <a:spcPct val="0"/>
              </a:spcBef>
              <a:buFontTx/>
              <a:buNone/>
            </a:pPr>
            <a:r>
              <a:rPr lang="en-US" altLang="en-US" sz="4200" b="1">
                <a:solidFill>
                  <a:srgbClr val="FF0066"/>
                </a:solidFill>
                <a:latin typeface="Tahoma" panose="020B0604030504040204" pitchFamily="34" charset="0"/>
              </a:rPr>
              <a:t>DID YOU KNOW</a:t>
            </a:r>
          </a:p>
          <a:p>
            <a:pPr>
              <a:spcBef>
                <a:spcPct val="0"/>
              </a:spcBef>
              <a:buFontTx/>
              <a:buNone/>
            </a:pPr>
            <a:r>
              <a:rPr lang="en-US" altLang="en-US" sz="4200" b="1">
                <a:solidFill>
                  <a:srgbClr val="FF0066"/>
                </a:solidFill>
                <a:latin typeface="Tahoma" panose="020B0604030504040204" pitchFamily="34" charset="0"/>
              </a:rPr>
              <a:t>that 25% of your audience could have some color-blindness? </a:t>
            </a:r>
            <a:r>
              <a:rPr lang="en-US" altLang="en-US" sz="4200" b="1">
                <a:solidFill>
                  <a:schemeClr val="folHlink"/>
                </a:solidFill>
                <a:latin typeface="Arial" panose="020B0604020202020204" pitchFamily="34" charset="0"/>
              </a:rPr>
              <a:t>Greens on reds, Greens on Orange,  Blues on red, and Blues on Green can be really hard to see. </a:t>
            </a:r>
          </a:p>
          <a:p>
            <a:pPr>
              <a:spcBef>
                <a:spcPct val="0"/>
              </a:spcBef>
              <a:buFontTx/>
              <a:buNone/>
            </a:pPr>
            <a:r>
              <a:rPr lang="en-US" altLang="en-US" sz="4200" b="1">
                <a:solidFill>
                  <a:srgbClr val="FF0066"/>
                </a:solidFill>
                <a:latin typeface="Tahoma" panose="020B0604030504040204" pitchFamily="34" charset="0"/>
              </a:rPr>
              <a:t> </a:t>
            </a:r>
            <a:r>
              <a:rPr lang="en-US" altLang="en-US" sz="4200" b="1">
                <a:solidFill>
                  <a:srgbClr val="006600"/>
                </a:solidFill>
                <a:latin typeface="Tahoma" panose="020B0604030504040204" pitchFamily="34" charset="0"/>
              </a:rPr>
              <a:t>DON’T use text that is too similar to its background color.</a:t>
            </a:r>
            <a:r>
              <a:rPr lang="en-US" altLang="en-US" sz="4200" b="1">
                <a:solidFill>
                  <a:srgbClr val="FF0066"/>
                </a:solidFill>
                <a:latin typeface="Tahoma" panose="020B0604030504040204" pitchFamily="34" charset="0"/>
              </a:rPr>
              <a:t> </a:t>
            </a:r>
          </a:p>
        </p:txBody>
      </p:sp>
      <p:sp>
        <p:nvSpPr>
          <p:cNvPr id="6165" name="Text Box 29"/>
          <p:cNvSpPr txBox="1">
            <a:spLocks noChangeArrowheads="1"/>
          </p:cNvSpPr>
          <p:nvPr/>
        </p:nvSpPr>
        <p:spPr bwMode="auto">
          <a:xfrm>
            <a:off x="22190075" y="7543800"/>
            <a:ext cx="9551988" cy="2392876"/>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3255" tIns="26627" rIns="53255" bIns="26627">
            <a:spAutoFit/>
          </a:bodyPr>
          <a:lstStyle>
            <a:lvl1pPr defTabSz="533400" eaLnBrk="0" hangingPunct="0">
              <a:spcBef>
                <a:spcPct val="20000"/>
              </a:spcBef>
              <a:buChar char="•"/>
              <a:defRPr sz="1900">
                <a:solidFill>
                  <a:schemeClr val="tx1"/>
                </a:solidFill>
                <a:latin typeface="CG Omega" panose="020B0502050508020304" pitchFamily="34" charset="0"/>
              </a:defRPr>
            </a:lvl1pPr>
            <a:lvl2pPr marL="742950" indent="-285750" defTabSz="533400" eaLnBrk="0" hangingPunct="0">
              <a:spcBef>
                <a:spcPct val="20000"/>
              </a:spcBef>
              <a:buChar char="–"/>
              <a:defRPr sz="1900">
                <a:solidFill>
                  <a:schemeClr val="tx1"/>
                </a:solidFill>
                <a:latin typeface="CG Omega" panose="020B0502050508020304" pitchFamily="34" charset="0"/>
              </a:defRPr>
            </a:lvl2pPr>
            <a:lvl3pPr marL="1143000" indent="-228600" defTabSz="533400" eaLnBrk="0" hangingPunct="0">
              <a:spcBef>
                <a:spcPct val="20000"/>
              </a:spcBef>
              <a:buChar char="•"/>
              <a:defRPr sz="1900">
                <a:solidFill>
                  <a:schemeClr val="tx1"/>
                </a:solidFill>
                <a:latin typeface="CG Omega" panose="020B0502050508020304" pitchFamily="34" charset="0"/>
              </a:defRPr>
            </a:lvl3pPr>
            <a:lvl4pPr marL="1600200" indent="-228600" defTabSz="533400" eaLnBrk="0" hangingPunct="0">
              <a:spcBef>
                <a:spcPct val="20000"/>
              </a:spcBef>
              <a:buChar char="–"/>
              <a:defRPr sz="1900">
                <a:solidFill>
                  <a:schemeClr val="tx1"/>
                </a:solidFill>
                <a:latin typeface="CG Omega" panose="020B0502050508020304" pitchFamily="34" charset="0"/>
              </a:defRPr>
            </a:lvl4pPr>
            <a:lvl5pPr marL="2057400" indent="-228600" defTabSz="533400" eaLnBrk="0" hangingPunct="0">
              <a:spcBef>
                <a:spcPct val="20000"/>
              </a:spcBef>
              <a:buChar char="»"/>
              <a:defRPr sz="1900">
                <a:solidFill>
                  <a:schemeClr val="tx1"/>
                </a:solidFill>
                <a:latin typeface="CG Omega" panose="020B0502050508020304" pitchFamily="34" charset="0"/>
              </a:defRPr>
            </a:lvl5pPr>
            <a:lvl6pPr marL="25146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9pPr>
          </a:lstStyle>
          <a:p>
            <a:pPr>
              <a:spcBef>
                <a:spcPct val="0"/>
              </a:spcBef>
              <a:buFontTx/>
              <a:buNone/>
            </a:pPr>
            <a:r>
              <a:rPr lang="en-US" altLang="en-US" sz="3800" b="1" dirty="0">
                <a:latin typeface="Tahoma" panose="020B0604030504040204" pitchFamily="34" charset="0"/>
              </a:rPr>
              <a:t>DON’T use dark gradations as a background color </a:t>
            </a:r>
            <a:r>
              <a:rPr lang="en-US" altLang="en-US" sz="3800" dirty="0">
                <a:latin typeface="Tahoma" panose="020B0604030504040204" pitchFamily="34" charset="0"/>
              </a:rPr>
              <a:t>if you have a lot of text to go over them.  No matter what color you choose, eventually it gets harder to read</a:t>
            </a:r>
            <a:endParaRPr lang="en-US" altLang="en-US" sz="3800" b="1" dirty="0">
              <a:latin typeface="Arial" panose="020B0604020202020204" pitchFamily="34" charset="0"/>
            </a:endParaRPr>
          </a:p>
        </p:txBody>
      </p:sp>
      <p:sp>
        <p:nvSpPr>
          <p:cNvPr id="6166" name="Rectangle 30"/>
          <p:cNvSpPr>
            <a:spLocks noChangeArrowheads="1"/>
          </p:cNvSpPr>
          <p:nvPr/>
        </p:nvSpPr>
        <p:spPr bwMode="auto">
          <a:xfrm>
            <a:off x="11509618" y="15318191"/>
            <a:ext cx="10532219" cy="3094306"/>
          </a:xfrm>
          <a:prstGeom prst="rect">
            <a:avLst/>
          </a:prstGeom>
          <a:solidFill>
            <a:srgbClr val="00FF00"/>
          </a:solidFill>
          <a:ln w="228600" cmpd="tri">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3255" tIns="26627" rIns="53255" bIns="26627" anchor="ctr"/>
          <a:lstStyle>
            <a:lvl1pPr defTabSz="533400" eaLnBrk="0" hangingPunct="0">
              <a:spcBef>
                <a:spcPct val="20000"/>
              </a:spcBef>
              <a:buChar char="•"/>
              <a:defRPr sz="1900">
                <a:solidFill>
                  <a:schemeClr val="tx1"/>
                </a:solidFill>
                <a:latin typeface="CG Omega" panose="020B0502050508020304" pitchFamily="34" charset="0"/>
              </a:defRPr>
            </a:lvl1pPr>
            <a:lvl2pPr marL="742950" indent="-285750" defTabSz="533400" eaLnBrk="0" hangingPunct="0">
              <a:spcBef>
                <a:spcPct val="20000"/>
              </a:spcBef>
              <a:buChar char="–"/>
              <a:defRPr sz="1900">
                <a:solidFill>
                  <a:schemeClr val="tx1"/>
                </a:solidFill>
                <a:latin typeface="CG Omega" panose="020B0502050508020304" pitchFamily="34" charset="0"/>
              </a:defRPr>
            </a:lvl2pPr>
            <a:lvl3pPr marL="1143000" indent="-228600" defTabSz="533400" eaLnBrk="0" hangingPunct="0">
              <a:spcBef>
                <a:spcPct val="20000"/>
              </a:spcBef>
              <a:buChar char="•"/>
              <a:defRPr sz="1900">
                <a:solidFill>
                  <a:schemeClr val="tx1"/>
                </a:solidFill>
                <a:latin typeface="CG Omega" panose="020B0502050508020304" pitchFamily="34" charset="0"/>
              </a:defRPr>
            </a:lvl3pPr>
            <a:lvl4pPr marL="1600200" indent="-228600" defTabSz="533400" eaLnBrk="0" hangingPunct="0">
              <a:spcBef>
                <a:spcPct val="20000"/>
              </a:spcBef>
              <a:buChar char="–"/>
              <a:defRPr sz="1900">
                <a:solidFill>
                  <a:schemeClr val="tx1"/>
                </a:solidFill>
                <a:latin typeface="CG Omega" panose="020B0502050508020304" pitchFamily="34" charset="0"/>
              </a:defRPr>
            </a:lvl4pPr>
            <a:lvl5pPr marL="2057400" indent="-228600" defTabSz="533400" eaLnBrk="0" hangingPunct="0">
              <a:spcBef>
                <a:spcPct val="20000"/>
              </a:spcBef>
              <a:buChar char="»"/>
              <a:defRPr sz="1900">
                <a:solidFill>
                  <a:schemeClr val="tx1"/>
                </a:solidFill>
                <a:latin typeface="CG Omega" panose="020B0502050508020304" pitchFamily="34" charset="0"/>
              </a:defRPr>
            </a:lvl5pPr>
            <a:lvl6pPr marL="25146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a:spcBef>
                <a:spcPct val="0"/>
              </a:spcBef>
              <a:buFontTx/>
              <a:buNone/>
            </a:pPr>
            <a:r>
              <a:rPr lang="en-US" altLang="en-US" sz="3800" b="1" dirty="0">
                <a:latin typeface="Arial" panose="020B0604020202020204" pitchFamily="34" charset="0"/>
              </a:rPr>
              <a:t>   DON’T FORGET computer monitor </a:t>
            </a:r>
          </a:p>
          <a:p>
            <a:pPr algn="ctr">
              <a:spcBef>
                <a:spcPct val="0"/>
              </a:spcBef>
              <a:buFontTx/>
              <a:buNone/>
            </a:pPr>
            <a:r>
              <a:rPr lang="en-US" altLang="en-US" sz="3800" b="1" dirty="0">
                <a:latin typeface="Arial" panose="020B0604020202020204" pitchFamily="34" charset="0"/>
              </a:rPr>
              <a:t>colors are NOT the same as colors which</a:t>
            </a:r>
          </a:p>
          <a:p>
            <a:pPr algn="ctr">
              <a:spcBef>
                <a:spcPct val="0"/>
              </a:spcBef>
              <a:buFontTx/>
              <a:buNone/>
            </a:pPr>
            <a:r>
              <a:rPr lang="en-US" altLang="en-US" sz="3800" b="1" dirty="0">
                <a:latin typeface="Arial" panose="020B0604020202020204" pitchFamily="34" charset="0"/>
              </a:rPr>
              <a:t>will print on your poster. This bright</a:t>
            </a:r>
          </a:p>
          <a:p>
            <a:pPr algn="ctr">
              <a:spcBef>
                <a:spcPct val="0"/>
              </a:spcBef>
              <a:buFontTx/>
              <a:buNone/>
            </a:pPr>
            <a:r>
              <a:rPr lang="en-US" altLang="en-US" sz="3800" b="1" dirty="0">
                <a:latin typeface="Arial" panose="020B0604020202020204" pitchFamily="34" charset="0"/>
              </a:rPr>
              <a:t> green will print much darker.</a:t>
            </a:r>
            <a:endParaRPr lang="en-US" altLang="en-US" sz="3800" dirty="0">
              <a:latin typeface="Arial" panose="020B0604020202020204" pitchFamily="34" charset="0"/>
            </a:endParaRPr>
          </a:p>
        </p:txBody>
      </p:sp>
      <p:pic>
        <p:nvPicPr>
          <p:cNvPr id="6167" name="Picture 31" descr="RRiver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8275" y="13068300"/>
            <a:ext cx="2611438"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168" name="Object 32"/>
          <p:cNvGraphicFramePr>
            <a:graphicFrameLocks noChangeAspect="1"/>
          </p:cNvGraphicFramePr>
          <p:nvPr/>
        </p:nvGraphicFramePr>
        <p:xfrm>
          <a:off x="6759575" y="13792200"/>
          <a:ext cx="2060575" cy="800100"/>
        </p:xfrm>
        <a:graphic>
          <a:graphicData uri="http://schemas.openxmlformats.org/presentationml/2006/ole">
            <mc:AlternateContent xmlns:mc="http://schemas.openxmlformats.org/markup-compatibility/2006">
              <mc:Choice xmlns:v="urn:schemas-microsoft-com:vml" Requires="v">
                <p:oleObj spid="_x0000_s6208" name="Chart" r:id="rId4" imgW="5210155" imgH="3648161" progId="MSGraph.Chart.8">
                  <p:embed followColorScheme="full"/>
                </p:oleObj>
              </mc:Choice>
              <mc:Fallback>
                <p:oleObj name="Chart" r:id="rId4" imgW="5210155" imgH="3648161" progId="MSGraph.Chart.8">
                  <p:embed followColorScheme="full"/>
                  <p:pic>
                    <p:nvPicPr>
                      <p:cNvPr id="0" name="Object 3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59575" y="13792200"/>
                        <a:ext cx="2060575" cy="800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69" name="Text Box 33"/>
          <p:cNvSpPr txBox="1">
            <a:spLocks noChangeArrowheads="1"/>
          </p:cNvSpPr>
          <p:nvPr/>
        </p:nvSpPr>
        <p:spPr bwMode="auto">
          <a:xfrm>
            <a:off x="22044025" y="10515600"/>
            <a:ext cx="10090150" cy="1333500"/>
          </a:xfrm>
          <a:prstGeom prst="rect">
            <a:avLst/>
          </a:prstGeom>
          <a:noFill/>
          <a:ln>
            <a:noFill/>
          </a:ln>
          <a:effectLst>
            <a:outerShdw dist="71842" dir="2700000" algn="ctr" rotWithShape="0">
              <a:schemeClr val="bg2"/>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lIns="53255" tIns="26627" rIns="53255" bIns="26627">
            <a:spAutoFit/>
          </a:bodyPr>
          <a:lstStyle>
            <a:lvl1pPr defTabSz="533400" eaLnBrk="0" hangingPunct="0">
              <a:spcBef>
                <a:spcPct val="20000"/>
              </a:spcBef>
              <a:buChar char="•"/>
              <a:defRPr sz="1900">
                <a:solidFill>
                  <a:schemeClr val="tx1"/>
                </a:solidFill>
                <a:latin typeface="CG Omega" panose="020B0502050508020304" pitchFamily="34" charset="0"/>
              </a:defRPr>
            </a:lvl1pPr>
            <a:lvl2pPr marL="742950" indent="-285750" defTabSz="533400" eaLnBrk="0" hangingPunct="0">
              <a:spcBef>
                <a:spcPct val="20000"/>
              </a:spcBef>
              <a:buChar char="–"/>
              <a:defRPr sz="1900">
                <a:solidFill>
                  <a:schemeClr val="tx1"/>
                </a:solidFill>
                <a:latin typeface="CG Omega" panose="020B0502050508020304" pitchFamily="34" charset="0"/>
              </a:defRPr>
            </a:lvl2pPr>
            <a:lvl3pPr marL="1143000" indent="-228600" defTabSz="533400" eaLnBrk="0" hangingPunct="0">
              <a:spcBef>
                <a:spcPct val="20000"/>
              </a:spcBef>
              <a:buChar char="•"/>
              <a:defRPr sz="1900">
                <a:solidFill>
                  <a:schemeClr val="tx1"/>
                </a:solidFill>
                <a:latin typeface="CG Omega" panose="020B0502050508020304" pitchFamily="34" charset="0"/>
              </a:defRPr>
            </a:lvl3pPr>
            <a:lvl4pPr marL="1600200" indent="-228600" defTabSz="533400" eaLnBrk="0" hangingPunct="0">
              <a:spcBef>
                <a:spcPct val="20000"/>
              </a:spcBef>
              <a:buChar char="–"/>
              <a:defRPr sz="1900">
                <a:solidFill>
                  <a:schemeClr val="tx1"/>
                </a:solidFill>
                <a:latin typeface="CG Omega" panose="020B0502050508020304" pitchFamily="34" charset="0"/>
              </a:defRPr>
            </a:lvl4pPr>
            <a:lvl5pPr marL="2057400" indent="-228600" defTabSz="533400" eaLnBrk="0" hangingPunct="0">
              <a:spcBef>
                <a:spcPct val="20000"/>
              </a:spcBef>
              <a:buChar char="»"/>
              <a:defRPr sz="1900">
                <a:solidFill>
                  <a:schemeClr val="tx1"/>
                </a:solidFill>
                <a:latin typeface="CG Omega" panose="020B0502050508020304" pitchFamily="34" charset="0"/>
              </a:defRPr>
            </a:lvl5pPr>
            <a:lvl6pPr marL="25146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9pPr>
          </a:lstStyle>
          <a:p>
            <a:pPr>
              <a:spcBef>
                <a:spcPct val="0"/>
              </a:spcBef>
              <a:buFontTx/>
              <a:buNone/>
            </a:pPr>
            <a:r>
              <a:rPr lang="en-US" altLang="en-US" sz="4200" b="1">
                <a:solidFill>
                  <a:srgbClr val="000099"/>
                </a:solidFill>
                <a:latin typeface="Tahoma" panose="020B0604030504040204" pitchFamily="34" charset="0"/>
              </a:rPr>
              <a:t>DON’T use SHADOWS similar to the text color. It looks “blurry.”   </a:t>
            </a:r>
            <a:endParaRPr lang="en-US" altLang="en-US" sz="4200" b="1">
              <a:solidFill>
                <a:srgbClr val="000099"/>
              </a:solidFill>
              <a:latin typeface="Arial" panose="020B0604020202020204" pitchFamily="34" charset="0"/>
            </a:endParaRPr>
          </a:p>
        </p:txBody>
      </p:sp>
      <p:sp>
        <p:nvSpPr>
          <p:cNvPr id="6170" name="Rectangle 34" descr="Paper bag"/>
          <p:cNvSpPr>
            <a:spLocks noChangeArrowheads="1"/>
          </p:cNvSpPr>
          <p:nvPr/>
        </p:nvSpPr>
        <p:spPr bwMode="auto">
          <a:xfrm>
            <a:off x="-13445" y="15354300"/>
            <a:ext cx="10643345" cy="3409950"/>
          </a:xfrm>
          <a:prstGeom prst="rect">
            <a:avLst/>
          </a:prstGeom>
          <a:blipFill dpi="0" rotWithShape="1">
            <a:blip r:embed="rId6"/>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1900">
                <a:solidFill>
                  <a:schemeClr val="tx1"/>
                </a:solidFill>
                <a:latin typeface="CG Omega" panose="020B0502050508020304" pitchFamily="34" charset="0"/>
              </a:defRPr>
            </a:lvl1pPr>
            <a:lvl2pPr marL="742950" indent="-285750" eaLnBrk="0" hangingPunct="0">
              <a:spcBef>
                <a:spcPct val="20000"/>
              </a:spcBef>
              <a:buChar char="–"/>
              <a:defRPr sz="1900">
                <a:solidFill>
                  <a:schemeClr val="tx1"/>
                </a:solidFill>
                <a:latin typeface="CG Omega" panose="020B0502050508020304" pitchFamily="34" charset="0"/>
              </a:defRPr>
            </a:lvl2pPr>
            <a:lvl3pPr marL="1143000" indent="-228600" eaLnBrk="0" hangingPunct="0">
              <a:spcBef>
                <a:spcPct val="20000"/>
              </a:spcBef>
              <a:buChar char="•"/>
              <a:defRPr sz="1900">
                <a:solidFill>
                  <a:schemeClr val="tx1"/>
                </a:solidFill>
                <a:latin typeface="CG Omega" panose="020B0502050508020304" pitchFamily="34" charset="0"/>
              </a:defRPr>
            </a:lvl3pPr>
            <a:lvl4pPr marL="1600200" indent="-228600" eaLnBrk="0" hangingPunct="0">
              <a:spcBef>
                <a:spcPct val="20000"/>
              </a:spcBef>
              <a:buChar char="–"/>
              <a:defRPr sz="1900">
                <a:solidFill>
                  <a:schemeClr val="tx1"/>
                </a:solidFill>
                <a:latin typeface="CG Omega" panose="020B0502050508020304" pitchFamily="34" charset="0"/>
              </a:defRPr>
            </a:lvl4pPr>
            <a:lvl5pPr marL="2057400" indent="-228600" eaLnBrk="0" hangingPunct="0">
              <a:spcBef>
                <a:spcPct val="20000"/>
              </a:spcBef>
              <a:buChar char="»"/>
              <a:defRPr sz="1900">
                <a:solidFill>
                  <a:schemeClr val="tx1"/>
                </a:solidFill>
                <a:latin typeface="CG Omega" panose="020B0502050508020304" pitchFamily="34" charset="0"/>
              </a:defRPr>
            </a:lvl5pPr>
            <a:lvl6pPr marL="2514600" indent="-2286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spcBef>
                <a:spcPct val="0"/>
              </a:spcBef>
              <a:buFontTx/>
              <a:buNone/>
            </a:pPr>
            <a:endParaRPr lang="en-US" altLang="en-US" sz="5800">
              <a:latin typeface="Arial" panose="020B0604020202020204" pitchFamily="34" charset="0"/>
            </a:endParaRPr>
          </a:p>
        </p:txBody>
      </p:sp>
      <p:sp>
        <p:nvSpPr>
          <p:cNvPr id="6171" name="Text Box 35"/>
          <p:cNvSpPr txBox="1">
            <a:spLocks noChangeArrowheads="1"/>
          </p:cNvSpPr>
          <p:nvPr/>
        </p:nvSpPr>
        <p:spPr bwMode="auto">
          <a:xfrm>
            <a:off x="551187" y="15773400"/>
            <a:ext cx="8592813" cy="2639097"/>
          </a:xfrm>
          <a:prstGeom prst="rect">
            <a:avLst/>
          </a:prstGeom>
          <a:noFill/>
          <a:ln>
            <a:noFill/>
          </a:ln>
          <a:effectLst>
            <a:outerShdw dist="71842" dir="2700000" algn="ctr" rotWithShape="0">
              <a:srgbClr val="F8F2DA"/>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53255" tIns="26627" rIns="53255" bIns="26627">
            <a:spAutoFit/>
          </a:bodyPr>
          <a:lstStyle>
            <a:lvl1pPr defTabSz="533400" eaLnBrk="0" hangingPunct="0">
              <a:spcBef>
                <a:spcPct val="20000"/>
              </a:spcBef>
              <a:buChar char="•"/>
              <a:defRPr sz="1900">
                <a:solidFill>
                  <a:schemeClr val="tx1"/>
                </a:solidFill>
                <a:latin typeface="CG Omega" panose="020B0502050508020304" pitchFamily="34" charset="0"/>
              </a:defRPr>
            </a:lvl1pPr>
            <a:lvl2pPr marL="742950" indent="-285750" defTabSz="533400" eaLnBrk="0" hangingPunct="0">
              <a:spcBef>
                <a:spcPct val="20000"/>
              </a:spcBef>
              <a:buChar char="–"/>
              <a:defRPr sz="1900">
                <a:solidFill>
                  <a:schemeClr val="tx1"/>
                </a:solidFill>
                <a:latin typeface="CG Omega" panose="020B0502050508020304" pitchFamily="34" charset="0"/>
              </a:defRPr>
            </a:lvl2pPr>
            <a:lvl3pPr marL="1143000" indent="-228600" defTabSz="533400" eaLnBrk="0" hangingPunct="0">
              <a:spcBef>
                <a:spcPct val="20000"/>
              </a:spcBef>
              <a:buChar char="•"/>
              <a:defRPr sz="1900">
                <a:solidFill>
                  <a:schemeClr val="tx1"/>
                </a:solidFill>
                <a:latin typeface="CG Omega" panose="020B0502050508020304" pitchFamily="34" charset="0"/>
              </a:defRPr>
            </a:lvl3pPr>
            <a:lvl4pPr marL="1600200" indent="-228600" defTabSz="533400" eaLnBrk="0" hangingPunct="0">
              <a:spcBef>
                <a:spcPct val="20000"/>
              </a:spcBef>
              <a:buChar char="–"/>
              <a:defRPr sz="1900">
                <a:solidFill>
                  <a:schemeClr val="tx1"/>
                </a:solidFill>
                <a:latin typeface="CG Omega" panose="020B0502050508020304" pitchFamily="34" charset="0"/>
              </a:defRPr>
            </a:lvl4pPr>
            <a:lvl5pPr marL="2057400" indent="-228600" defTabSz="533400" eaLnBrk="0" hangingPunct="0">
              <a:spcBef>
                <a:spcPct val="20000"/>
              </a:spcBef>
              <a:buChar char="»"/>
              <a:defRPr sz="1900">
                <a:solidFill>
                  <a:schemeClr val="tx1"/>
                </a:solidFill>
                <a:latin typeface="CG Omega" panose="020B0502050508020304" pitchFamily="34" charset="0"/>
              </a:defRPr>
            </a:lvl5pPr>
            <a:lvl6pPr marL="25146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533400" eaLnBrk="0" fontAlgn="base" hangingPunct="0">
              <a:spcBef>
                <a:spcPct val="20000"/>
              </a:spcBef>
              <a:spcAft>
                <a:spcPct val="0"/>
              </a:spcAft>
              <a:buChar char="»"/>
              <a:defRPr sz="1900">
                <a:solidFill>
                  <a:schemeClr val="tx1"/>
                </a:solidFill>
                <a:latin typeface="CG Omega" panose="020B0502050508020304" pitchFamily="34" charset="0"/>
              </a:defRPr>
            </a:lvl9pPr>
          </a:lstStyle>
          <a:p>
            <a:pPr>
              <a:spcBef>
                <a:spcPct val="0"/>
              </a:spcBef>
              <a:buFontTx/>
              <a:buNone/>
            </a:pPr>
            <a:r>
              <a:rPr lang="en-US" altLang="en-US" sz="4200" b="1" dirty="0">
                <a:latin typeface="Tahoma" panose="020B0604030504040204" pitchFamily="34" charset="0"/>
              </a:rPr>
              <a:t>TEXTURES BEHIND TEXT= hard to read</a:t>
            </a:r>
          </a:p>
          <a:p>
            <a:pPr>
              <a:spcBef>
                <a:spcPct val="0"/>
              </a:spcBef>
              <a:buFontTx/>
              <a:buNone/>
            </a:pPr>
            <a:r>
              <a:rPr lang="en-US" altLang="en-US" sz="4200" b="1" dirty="0">
                <a:solidFill>
                  <a:schemeClr val="bg1"/>
                </a:solidFill>
                <a:latin typeface="Arial" panose="020B0604020202020204" pitchFamily="34" charset="0"/>
              </a:rPr>
              <a:t>TEXTURES BEHIND TEXT= hard to read</a:t>
            </a:r>
            <a:r>
              <a:rPr lang="en-US" altLang="en-US" sz="4200" b="1" dirty="0">
                <a:latin typeface="Tahoma" panose="020B0604030504040204" pitchFamily="34" charset="0"/>
              </a:rPr>
              <a:t> </a:t>
            </a:r>
            <a:endParaRPr lang="en-US" altLang="en-US" sz="4200" b="1" dirty="0">
              <a:latin typeface="Arial" panose="020B0604020202020204" pitchFamily="34" charset="0"/>
            </a:endParaRPr>
          </a:p>
        </p:txBody>
      </p:sp>
      <p:grpSp>
        <p:nvGrpSpPr>
          <p:cNvPr id="6172" name="Group 36"/>
          <p:cNvGrpSpPr>
            <a:grpSpLocks/>
          </p:cNvGrpSpPr>
          <p:nvPr/>
        </p:nvGrpSpPr>
        <p:grpSpPr bwMode="auto">
          <a:xfrm>
            <a:off x="23023513" y="12077700"/>
            <a:ext cx="881062" cy="762000"/>
            <a:chOff x="448" y="223"/>
            <a:chExt cx="4066" cy="3713"/>
          </a:xfrm>
        </p:grpSpPr>
        <p:sp>
          <p:nvSpPr>
            <p:cNvPr id="6185" name="Rectangle 37"/>
            <p:cNvSpPr>
              <a:spLocks noChangeArrowheads="1"/>
            </p:cNvSpPr>
            <p:nvPr/>
          </p:nvSpPr>
          <p:spPr bwMode="ltGray">
            <a:xfrm>
              <a:off x="1473" y="604"/>
              <a:ext cx="1545" cy="167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86" name="Rectangle 38"/>
            <p:cNvSpPr>
              <a:spLocks noChangeArrowheads="1"/>
            </p:cNvSpPr>
            <p:nvPr/>
          </p:nvSpPr>
          <p:spPr bwMode="ltGray">
            <a:xfrm>
              <a:off x="2822" y="604"/>
              <a:ext cx="1160" cy="1675"/>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87" name="Rectangle 39"/>
            <p:cNvSpPr>
              <a:spLocks noChangeArrowheads="1"/>
            </p:cNvSpPr>
            <p:nvPr/>
          </p:nvSpPr>
          <p:spPr bwMode="ltGray">
            <a:xfrm>
              <a:off x="1910" y="2094"/>
              <a:ext cx="1489" cy="1674"/>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88" name="Rectangle 40"/>
            <p:cNvSpPr>
              <a:spLocks noChangeArrowheads="1"/>
            </p:cNvSpPr>
            <p:nvPr/>
          </p:nvSpPr>
          <p:spPr bwMode="ltGray">
            <a:xfrm>
              <a:off x="3214" y="2094"/>
              <a:ext cx="1300" cy="1674"/>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89" name="Rectangle 41"/>
            <p:cNvSpPr>
              <a:spLocks noChangeArrowheads="1"/>
            </p:cNvSpPr>
            <p:nvPr/>
          </p:nvSpPr>
          <p:spPr bwMode="ltGray">
            <a:xfrm>
              <a:off x="448" y="1836"/>
              <a:ext cx="1977" cy="1490"/>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90" name="Rectangle 42"/>
            <p:cNvSpPr>
              <a:spLocks noChangeArrowheads="1"/>
            </p:cNvSpPr>
            <p:nvPr/>
          </p:nvSpPr>
          <p:spPr bwMode="gray">
            <a:xfrm>
              <a:off x="2688" y="223"/>
              <a:ext cx="112" cy="37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grpSp>
      <p:grpSp>
        <p:nvGrpSpPr>
          <p:cNvPr id="6174" name="Group 44"/>
          <p:cNvGrpSpPr>
            <a:grpSpLocks/>
          </p:cNvGrpSpPr>
          <p:nvPr/>
        </p:nvGrpSpPr>
        <p:grpSpPr bwMode="auto">
          <a:xfrm>
            <a:off x="22826663" y="15240000"/>
            <a:ext cx="882650" cy="762000"/>
            <a:chOff x="448" y="223"/>
            <a:chExt cx="4066" cy="3713"/>
          </a:xfrm>
        </p:grpSpPr>
        <p:sp>
          <p:nvSpPr>
            <p:cNvPr id="6179" name="Rectangle 45"/>
            <p:cNvSpPr>
              <a:spLocks noChangeArrowheads="1"/>
            </p:cNvSpPr>
            <p:nvPr/>
          </p:nvSpPr>
          <p:spPr bwMode="ltGray">
            <a:xfrm>
              <a:off x="1473" y="604"/>
              <a:ext cx="1545" cy="167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80" name="Rectangle 46"/>
            <p:cNvSpPr>
              <a:spLocks noChangeArrowheads="1"/>
            </p:cNvSpPr>
            <p:nvPr/>
          </p:nvSpPr>
          <p:spPr bwMode="ltGray">
            <a:xfrm>
              <a:off x="2822" y="604"/>
              <a:ext cx="1160" cy="1675"/>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81" name="Rectangle 47"/>
            <p:cNvSpPr>
              <a:spLocks noChangeArrowheads="1"/>
            </p:cNvSpPr>
            <p:nvPr/>
          </p:nvSpPr>
          <p:spPr bwMode="ltGray">
            <a:xfrm>
              <a:off x="1910" y="2094"/>
              <a:ext cx="1489" cy="1674"/>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82" name="Rectangle 48"/>
            <p:cNvSpPr>
              <a:spLocks noChangeArrowheads="1"/>
            </p:cNvSpPr>
            <p:nvPr/>
          </p:nvSpPr>
          <p:spPr bwMode="ltGray">
            <a:xfrm>
              <a:off x="3214" y="2094"/>
              <a:ext cx="1300" cy="1674"/>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83" name="Rectangle 49"/>
            <p:cNvSpPr>
              <a:spLocks noChangeArrowheads="1"/>
            </p:cNvSpPr>
            <p:nvPr/>
          </p:nvSpPr>
          <p:spPr bwMode="ltGray">
            <a:xfrm>
              <a:off x="448" y="1836"/>
              <a:ext cx="1977" cy="1490"/>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sp>
          <p:nvSpPr>
            <p:cNvPr id="6184" name="Rectangle 50"/>
            <p:cNvSpPr>
              <a:spLocks noChangeArrowheads="1"/>
            </p:cNvSpPr>
            <p:nvPr/>
          </p:nvSpPr>
          <p:spPr bwMode="gray">
            <a:xfrm>
              <a:off x="2688" y="223"/>
              <a:ext cx="112" cy="37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98226" tIns="149113" rIns="298226" bIns="149113" anchor="ctr"/>
            <a:lstStyle>
              <a:lvl1pPr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algn="ctr" eaLnBrk="1" hangingPunct="1">
                <a:spcBef>
                  <a:spcPct val="0"/>
                </a:spcBef>
                <a:buFontTx/>
                <a:buNone/>
              </a:pPr>
              <a:endParaRPr kumimoji="1" lang="en-US" altLang="en-US" sz="7800">
                <a:latin typeface="Tahoma" panose="020B0604030504040204" pitchFamily="34" charset="0"/>
              </a:endParaRPr>
            </a:p>
          </p:txBody>
        </p:sp>
      </p:grpSp>
      <p:sp>
        <p:nvSpPr>
          <p:cNvPr id="6177" name="Rectangle 53"/>
          <p:cNvSpPr>
            <a:spLocks noChangeArrowheads="1"/>
          </p:cNvSpPr>
          <p:nvPr/>
        </p:nvSpPr>
        <p:spPr bwMode="auto">
          <a:xfrm>
            <a:off x="22875875" y="16230600"/>
            <a:ext cx="9993313"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8226" tIns="149113" rIns="298226" bIns="149113"/>
          <a:lstStyle>
            <a:lvl1pPr marL="400050" indent="-400050" defTabSz="2982913" eaLnBrk="0" hangingPunct="0">
              <a:spcBef>
                <a:spcPct val="20000"/>
              </a:spcBef>
              <a:buChar char="•"/>
              <a:defRPr sz="1900">
                <a:solidFill>
                  <a:schemeClr val="tx1"/>
                </a:solidFill>
                <a:latin typeface="CG Omega" panose="020B0502050508020304" pitchFamily="34" charset="0"/>
              </a:defRPr>
            </a:lvl1pPr>
            <a:lvl2pPr marL="742950" indent="-285750" defTabSz="2982913" eaLnBrk="0" hangingPunct="0">
              <a:spcBef>
                <a:spcPct val="20000"/>
              </a:spcBef>
              <a:buChar char="–"/>
              <a:defRPr sz="1900">
                <a:solidFill>
                  <a:schemeClr val="tx1"/>
                </a:solidFill>
                <a:latin typeface="CG Omega" panose="020B0502050508020304" pitchFamily="34" charset="0"/>
              </a:defRPr>
            </a:lvl2pPr>
            <a:lvl3pPr marL="1143000" indent="-228600" defTabSz="2982913" eaLnBrk="0" hangingPunct="0">
              <a:spcBef>
                <a:spcPct val="20000"/>
              </a:spcBef>
              <a:buChar char="•"/>
              <a:defRPr sz="1900">
                <a:solidFill>
                  <a:schemeClr val="tx1"/>
                </a:solidFill>
                <a:latin typeface="CG Omega" panose="020B0502050508020304" pitchFamily="34" charset="0"/>
              </a:defRPr>
            </a:lvl3pPr>
            <a:lvl4pPr marL="1600200" indent="-228600" defTabSz="2982913" eaLnBrk="0" hangingPunct="0">
              <a:spcBef>
                <a:spcPct val="20000"/>
              </a:spcBef>
              <a:buChar char="–"/>
              <a:defRPr sz="1900">
                <a:solidFill>
                  <a:schemeClr val="tx1"/>
                </a:solidFill>
                <a:latin typeface="CG Omega" panose="020B0502050508020304" pitchFamily="34" charset="0"/>
              </a:defRPr>
            </a:lvl4pPr>
            <a:lvl5pPr marL="2057400" indent="-228600" defTabSz="2982913" eaLnBrk="0" hangingPunct="0">
              <a:spcBef>
                <a:spcPct val="20000"/>
              </a:spcBef>
              <a:buChar char="»"/>
              <a:defRPr sz="1900">
                <a:solidFill>
                  <a:schemeClr val="tx1"/>
                </a:solidFill>
                <a:latin typeface="CG Omega" panose="020B0502050508020304" pitchFamily="34" charset="0"/>
              </a:defRPr>
            </a:lvl5pPr>
            <a:lvl6pPr marL="25146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6pPr>
            <a:lvl7pPr marL="29718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7pPr>
            <a:lvl8pPr marL="34290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8pPr>
            <a:lvl9pPr marL="3886200" indent="-228600" defTabSz="2982913" eaLnBrk="0" fontAlgn="base" hangingPunct="0">
              <a:spcBef>
                <a:spcPct val="20000"/>
              </a:spcBef>
              <a:spcAft>
                <a:spcPct val="0"/>
              </a:spcAft>
              <a:buChar char="»"/>
              <a:defRPr sz="1900">
                <a:solidFill>
                  <a:schemeClr val="tx1"/>
                </a:solidFill>
                <a:latin typeface="CG Omega" panose="020B0502050508020304" pitchFamily="34" charset="0"/>
              </a:defRPr>
            </a:lvl9pPr>
          </a:lstStyle>
          <a:p>
            <a:pPr eaLnBrk="1" hangingPunct="1"/>
            <a:r>
              <a:rPr lang="en-US" altLang="en-US" sz="2800" dirty="0"/>
              <a:t>If you have questions, </a:t>
            </a:r>
            <a:r>
              <a:rPr lang="en-US" altLang="en-US" sz="2800" dirty="0" smtClean="0"/>
              <a:t>call </a:t>
            </a:r>
            <a:r>
              <a:rPr lang="en-US" altLang="en-US" sz="2800" dirty="0"/>
              <a:t>John Lee (</a:t>
            </a:r>
            <a:r>
              <a:rPr lang="en-US" altLang="en-US" sz="2800" dirty="0" smtClean="0"/>
              <a:t>7.3204</a:t>
            </a:r>
            <a:r>
              <a:rPr lang="en-US" altLang="en-US" sz="2800" dirty="0"/>
              <a:t>) or Laura Cory (</a:t>
            </a:r>
            <a:r>
              <a:rPr lang="en-US" altLang="en-US" sz="2800" dirty="0" smtClean="0"/>
              <a:t>7.3206</a:t>
            </a:r>
            <a:r>
              <a:rPr lang="en-US" altLang="en-US" sz="2800" dirty="0"/>
              <a:t>), in the Department of Information Resources at the Medical School.</a:t>
            </a:r>
          </a:p>
          <a:p>
            <a:pPr eaLnBrk="1" hangingPunct="1"/>
            <a:r>
              <a:rPr lang="en-US" altLang="en-US" sz="2900" dirty="0"/>
              <a:t>You can e-mail your file to us at</a:t>
            </a:r>
          </a:p>
          <a:p>
            <a:pPr eaLnBrk="1" hangingPunct="1">
              <a:buFontTx/>
              <a:buNone/>
            </a:pPr>
            <a:r>
              <a:rPr lang="en-US" altLang="en-US" sz="2900" dirty="0"/>
              <a:t>	</a:t>
            </a:r>
            <a:r>
              <a:rPr lang="en-US" altLang="en-US" sz="2900" dirty="0" smtClean="0">
                <a:solidFill>
                  <a:srgbClr val="006600"/>
                </a:solidFill>
              </a:rPr>
              <a:t>und.med.medicalmedia@med.UND.edu</a:t>
            </a:r>
            <a:endParaRPr lang="en-US" altLang="en-US" sz="2900" dirty="0">
              <a:solidFill>
                <a:srgbClr val="006600"/>
              </a:solidFill>
            </a:endParaRPr>
          </a:p>
        </p:txBody>
      </p:sp>
      <p:sp>
        <p:nvSpPr>
          <p:cNvPr id="6178" name="Line 54"/>
          <p:cNvSpPr>
            <a:spLocks noChangeShapeType="1"/>
          </p:cNvSpPr>
          <p:nvPr/>
        </p:nvSpPr>
        <p:spPr bwMode="auto">
          <a:xfrm flipH="1">
            <a:off x="0" y="6781800"/>
            <a:ext cx="9650413" cy="0"/>
          </a:xfrm>
          <a:prstGeom prst="line">
            <a:avLst/>
          </a:prstGeom>
          <a:noFill/>
          <a:ln w="3048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Goudy Old Style"/>
        <a:ea typeface=""/>
        <a:cs typeface=""/>
      </a:majorFont>
      <a:minorFont>
        <a:latin typeface="CG Omeg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5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5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280</TotalTime>
  <Words>3341</Words>
  <Application>Microsoft Office PowerPoint</Application>
  <PresentationFormat>Custom</PresentationFormat>
  <Paragraphs>183</Paragraphs>
  <Slides>4</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3" baseType="lpstr">
      <vt:lpstr>Arial</vt:lpstr>
      <vt:lpstr>CG Omega</vt:lpstr>
      <vt:lpstr>Goudy Old Style</vt:lpstr>
      <vt:lpstr>Helvetica</vt:lpstr>
      <vt:lpstr>Tahoma</vt:lpstr>
      <vt:lpstr>Times</vt:lpstr>
      <vt:lpstr>Wingdings</vt:lpstr>
      <vt:lpstr>Default Design</vt:lpstr>
      <vt:lpstr>Chart</vt:lpstr>
      <vt:lpstr>PowerPoint Presentation</vt:lpstr>
      <vt:lpstr>PowerPoint Presentation</vt:lpstr>
      <vt:lpstr>PowerPoint Presentation</vt:lpstr>
      <vt:lpstr>HERE IS MY LIST OF DON’TS:  DON’T USE ALL CAPS FOR THE TITLE. The title already has a position of prominence.</vt:lpstr>
    </vt:vector>
  </TitlesOfParts>
  <Company>UND School of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 Lee</dc:creator>
  <cp:lastModifiedBy>Lee, John</cp:lastModifiedBy>
  <cp:revision>38</cp:revision>
  <dcterms:created xsi:type="dcterms:W3CDTF">2006-09-08T15:21:56Z</dcterms:created>
  <dcterms:modified xsi:type="dcterms:W3CDTF">2019-09-10T14:45:05Z</dcterms:modified>
</cp:coreProperties>
</file>