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64" r:id="rId4"/>
    <p:sldId id="266" r:id="rId5"/>
    <p:sldId id="267" r:id="rId6"/>
    <p:sldId id="268" r:id="rId7"/>
    <p:sldId id="269" r:id="rId8"/>
    <p:sldId id="270" r:id="rId9"/>
    <p:sldId id="271" r:id="rId10"/>
    <p:sldId id="276" r:id="rId11"/>
    <p:sldId id="272" r:id="rId12"/>
    <p:sldId id="277" r:id="rId13"/>
    <p:sldId id="273" r:id="rId14"/>
    <p:sldId id="275" r:id="rId15"/>
    <p:sldId id="274" r:id="rId16"/>
    <p:sldId id="278" r:id="rId17"/>
    <p:sldId id="280" r:id="rId18"/>
    <p:sldId id="279" r:id="rId19"/>
    <p:sldId id="281" r:id="rId20"/>
    <p:sldId id="282" r:id="rId21"/>
    <p:sldId id="283" r:id="rId22"/>
    <p:sldId id="284" r:id="rId23"/>
  </p:sldIdLst>
  <p:sldSz cx="51206400" cy="34134425"/>
  <p:notesSz cx="9359900" cy="14859000"/>
  <p:defaultTextStyle>
    <a:defPPr>
      <a:defRPr lang="en-US"/>
    </a:defPPr>
    <a:lvl1pPr algn="l" rtl="0" fontAlgn="base">
      <a:spcBef>
        <a:spcPct val="0"/>
      </a:spcBef>
      <a:spcAft>
        <a:spcPct val="0"/>
      </a:spcAft>
      <a:defRPr sz="10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0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0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0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0000" kern="1200">
        <a:solidFill>
          <a:schemeClr val="tx1"/>
        </a:solidFill>
        <a:latin typeface="Arial" panose="020B0604020202020204" pitchFamily="34" charset="0"/>
        <a:ea typeface="+mn-ea"/>
        <a:cs typeface="+mn-cs"/>
      </a:defRPr>
    </a:lvl5pPr>
    <a:lvl6pPr marL="2286000" algn="l" defTabSz="914400" rtl="0" eaLnBrk="1" latinLnBrk="0" hangingPunct="1">
      <a:defRPr sz="10000" kern="1200">
        <a:solidFill>
          <a:schemeClr val="tx1"/>
        </a:solidFill>
        <a:latin typeface="Arial" panose="020B0604020202020204" pitchFamily="34" charset="0"/>
        <a:ea typeface="+mn-ea"/>
        <a:cs typeface="+mn-cs"/>
      </a:defRPr>
    </a:lvl6pPr>
    <a:lvl7pPr marL="2743200" algn="l" defTabSz="914400" rtl="0" eaLnBrk="1" latinLnBrk="0" hangingPunct="1">
      <a:defRPr sz="10000" kern="1200">
        <a:solidFill>
          <a:schemeClr val="tx1"/>
        </a:solidFill>
        <a:latin typeface="Arial" panose="020B0604020202020204" pitchFamily="34" charset="0"/>
        <a:ea typeface="+mn-ea"/>
        <a:cs typeface="+mn-cs"/>
      </a:defRPr>
    </a:lvl7pPr>
    <a:lvl8pPr marL="3200400" algn="l" defTabSz="914400" rtl="0" eaLnBrk="1" latinLnBrk="0" hangingPunct="1">
      <a:defRPr sz="10000" kern="1200">
        <a:solidFill>
          <a:schemeClr val="tx1"/>
        </a:solidFill>
        <a:latin typeface="Arial" panose="020B0604020202020204" pitchFamily="34" charset="0"/>
        <a:ea typeface="+mn-ea"/>
        <a:cs typeface="+mn-cs"/>
      </a:defRPr>
    </a:lvl8pPr>
    <a:lvl9pPr marL="3657600" algn="l" defTabSz="914400" rtl="0" eaLnBrk="1" latinLnBrk="0" hangingPunct="1">
      <a:defRPr sz="10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751"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a:srgbClr val="F6F2EE"/>
    <a:srgbClr val="F3EEE9"/>
    <a:srgbClr val="E0D2C6"/>
    <a:srgbClr val="A3C6CD"/>
    <a:srgbClr val="006600"/>
    <a:srgbClr val="E9FFE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816" autoAdjust="0"/>
  </p:normalViewPr>
  <p:slideViewPr>
    <p:cSldViewPr>
      <p:cViewPr varScale="1">
        <p:scale>
          <a:sx n="24" d="100"/>
          <a:sy n="24" d="100"/>
        </p:scale>
        <p:origin x="852" y="60"/>
      </p:cViewPr>
      <p:guideLst>
        <p:guide orient="horz" pos="10751"/>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2C77-4922-B8A8-E45E1FE3C792}"/>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2C77-4922-B8A8-E45E1FE3C792}"/>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2C77-4922-B8A8-E45E1FE3C792}"/>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D748-476F-8A33-BF5D07C50E5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D748-476F-8A33-BF5D07C50E5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D748-476F-8A33-BF5D07C50E5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DD04-4FB9-8CC5-FB0BEAFBC47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DD04-4FB9-8CC5-FB0BEAFBC47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DD04-4FB9-8CC5-FB0BEAFBC47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18C6-4009-B663-3709BF013018}"/>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18C6-4009-B663-3709BF013018}"/>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18C6-4009-B663-3709BF013018}"/>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7A0E-46FE-93CC-C136B25CCAC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7A0E-46FE-93CC-C136B25CCAC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7A0E-46FE-93CC-C136B25CCAC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59E8-4EE5-90A2-07F9CEA8D4DE}"/>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59E8-4EE5-90A2-07F9CEA8D4DE}"/>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59E8-4EE5-90A2-07F9CEA8D4DE}"/>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4619-4C07-9403-10D1609CC489}"/>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4619-4C07-9403-10D1609CC489}"/>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4619-4C07-9403-10D1609CC489}"/>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F542-4AAB-AFDC-B54A12A77437}"/>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F542-4AAB-AFDC-B54A12A77437}"/>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F542-4AAB-AFDC-B54A12A77437}"/>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33C2-4FE4-979E-58BC885D14EA}"/>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33C2-4FE4-979E-58BC885D14EA}"/>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33C2-4FE4-979E-58BC885D14EA}"/>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35CF-42F0-8E62-F22AD21C2714}"/>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35CF-42F0-8E62-F22AD21C2714}"/>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35CF-42F0-8E62-F22AD21C2714}"/>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F55C-4686-9A42-66E16EE7CB02}"/>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F55C-4686-9A42-66E16EE7CB02}"/>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F55C-4686-9A42-66E16EE7CB02}"/>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6407-46DB-A1F2-2F562B2DC424}"/>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6407-46DB-A1F2-2F562B2DC424}"/>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6407-46DB-A1F2-2F562B2DC424}"/>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6CED-445D-A27A-BE9174E296D9}"/>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6CED-445D-A27A-BE9174E296D9}"/>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6CED-445D-A27A-BE9174E296D9}"/>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875D-48C7-B8DB-98BD7B170B82}"/>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875D-48C7-B8DB-98BD7B170B82}"/>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875D-48C7-B8DB-98BD7B170B82}"/>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2EAE-4522-8CD3-DB8BA3378439}"/>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2EAE-4522-8CD3-DB8BA3378439}"/>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2EAE-4522-8CD3-DB8BA3378439}"/>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A9B8-49FA-8CBA-EF6D715378D1}"/>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A9B8-49FA-8CBA-EF6D715378D1}"/>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A9B8-49FA-8CBA-EF6D715378D1}"/>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885A-4932-B2A1-F51D492CECEB}"/>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885A-4932-B2A1-F51D492CECEB}"/>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885A-4932-B2A1-F51D492CECEB}"/>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CF21-4F97-B513-D433663A5F94}"/>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CF21-4F97-B513-D433663A5F94}"/>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CF21-4F97-B513-D433663A5F94}"/>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0BCC-4DE4-9342-27F77E180F7C}"/>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0BCC-4DE4-9342-27F77E180F7C}"/>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0BCC-4DE4-9342-27F77E180F7C}"/>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26" name="Picture 25" descr="A black background with a black square&#10;&#10;Description automatically generated with medium confidence">
            <a:extLst>
              <a:ext uri="{FF2B5EF4-FFF2-40B4-BE49-F238E27FC236}">
                <a16:creationId xmlns:a16="http://schemas.microsoft.com/office/drawing/2014/main" id="{090FE274-E272-1568-41B1-45F8D8C67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1000" y="2661758"/>
            <a:ext cx="7531239" cy="1498185"/>
          </a:xfrm>
          <a:prstGeom prst="rect">
            <a:avLst/>
          </a:prstGeom>
        </p:spPr>
      </p:pic>
    </p:spTree>
    <p:extLst>
      <p:ext uri="{BB962C8B-B14F-4D97-AF65-F5344CB8AC3E}">
        <p14:creationId xmlns:p14="http://schemas.microsoft.com/office/powerpoint/2010/main" val="309738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60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randed Layout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DA218C-E403-682B-BA6D-172E0055F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22278762" cy="34143696"/>
          </a:xfrm>
          <a:prstGeom prst="rect">
            <a:avLst/>
          </a:prstGeom>
        </p:spPr>
      </p:pic>
      <p:pic>
        <p:nvPicPr>
          <p:cNvPr id="3" name="Picture 2">
            <a:extLst>
              <a:ext uri="{FF2B5EF4-FFF2-40B4-BE49-F238E27FC236}">
                <a16:creationId xmlns:a16="http://schemas.microsoft.com/office/drawing/2014/main" id="{696B86B9-03DA-D6C3-A3BD-F5B82477BA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 y="4855801"/>
            <a:ext cx="8539964" cy="24373790"/>
          </a:xfrm>
          <a:prstGeom prst="rect">
            <a:avLst/>
          </a:prstGeom>
        </p:spPr>
      </p:pic>
      <p:pic>
        <p:nvPicPr>
          <p:cNvPr id="4" name="Picture 3">
            <a:extLst>
              <a:ext uri="{FF2B5EF4-FFF2-40B4-BE49-F238E27FC236}">
                <a16:creationId xmlns:a16="http://schemas.microsoft.com/office/drawing/2014/main" id="{8E24991F-5C15-099F-6FBD-6151FE289F0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0" y="30757759"/>
            <a:ext cx="14621256" cy="1941804"/>
          </a:xfrm>
          <a:prstGeom prst="rect">
            <a:avLst/>
          </a:prstGeom>
        </p:spPr>
      </p:pic>
      <p:pic>
        <p:nvPicPr>
          <p:cNvPr id="5" name="Picture 4">
            <a:extLst>
              <a:ext uri="{FF2B5EF4-FFF2-40B4-BE49-F238E27FC236}">
                <a16:creationId xmlns:a16="http://schemas.microsoft.com/office/drawing/2014/main" id="{33C81A9D-72E8-C1BD-BB2F-DFAE6711DDA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789614" y="24986204"/>
            <a:ext cx="6400095" cy="9148221"/>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D9D97D8-F3A7-3D84-52E4-7FBAA5D05BB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291000" y="2661758"/>
            <a:ext cx="7531239" cy="1498185"/>
          </a:xfrm>
          <a:prstGeom prst="rect">
            <a:avLst/>
          </a:prstGeom>
        </p:spPr>
      </p:pic>
    </p:spTree>
    <p:extLst>
      <p:ext uri="{BB962C8B-B14F-4D97-AF65-F5344CB8AC3E}">
        <p14:creationId xmlns:p14="http://schemas.microsoft.com/office/powerpoint/2010/main" val="184072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ed Layou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5645B-8065-6A40-5893-97CEFEE656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22278762" cy="34143696"/>
          </a:xfrm>
          <a:prstGeom prst="rect">
            <a:avLst/>
          </a:prstGeom>
        </p:spPr>
      </p:pic>
      <p:pic>
        <p:nvPicPr>
          <p:cNvPr id="6" name="Picture 5">
            <a:extLst>
              <a:ext uri="{FF2B5EF4-FFF2-40B4-BE49-F238E27FC236}">
                <a16:creationId xmlns:a16="http://schemas.microsoft.com/office/drawing/2014/main" id="{93E5BF5A-329E-B9D1-6DA7-DCD0148227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 y="4855801"/>
            <a:ext cx="8539964" cy="24373790"/>
          </a:xfrm>
          <a:prstGeom prst="rect">
            <a:avLst/>
          </a:prstGeom>
        </p:spPr>
      </p:pic>
      <p:pic>
        <p:nvPicPr>
          <p:cNvPr id="7" name="Picture 6">
            <a:extLst>
              <a:ext uri="{FF2B5EF4-FFF2-40B4-BE49-F238E27FC236}">
                <a16:creationId xmlns:a16="http://schemas.microsoft.com/office/drawing/2014/main" id="{80BD7E0C-D05F-59F6-CED0-7079AFA93B0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0" y="30757759"/>
            <a:ext cx="14621256" cy="1941804"/>
          </a:xfrm>
          <a:prstGeom prst="rect">
            <a:avLst/>
          </a:prstGeom>
        </p:spPr>
      </p:pic>
      <p:pic>
        <p:nvPicPr>
          <p:cNvPr id="8" name="Picture 7">
            <a:extLst>
              <a:ext uri="{FF2B5EF4-FFF2-40B4-BE49-F238E27FC236}">
                <a16:creationId xmlns:a16="http://schemas.microsoft.com/office/drawing/2014/main" id="{E8D2B719-A831-C4C8-9EC0-B319C81D22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789614" y="24986204"/>
            <a:ext cx="6400095" cy="9148221"/>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F437308-AFB0-23CC-C86B-D27CAACA09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22362" y="31316612"/>
            <a:ext cx="6902889" cy="1373188"/>
          </a:xfrm>
          <a:prstGeom prst="rect">
            <a:avLst/>
          </a:prstGeom>
        </p:spPr>
      </p:pic>
    </p:spTree>
    <p:extLst>
      <p:ext uri="{BB962C8B-B14F-4D97-AF65-F5344CB8AC3E}">
        <p14:creationId xmlns:p14="http://schemas.microsoft.com/office/powerpoint/2010/main" val="28294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anded Greeen top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DF685-575D-6DBF-498F-E5DBF87FD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22278762" cy="34143696"/>
          </a:xfrm>
          <a:prstGeom prst="rect">
            <a:avLst/>
          </a:prstGeom>
        </p:spPr>
      </p:pic>
      <p:pic>
        <p:nvPicPr>
          <p:cNvPr id="6" name="Picture 5">
            <a:extLst>
              <a:ext uri="{FF2B5EF4-FFF2-40B4-BE49-F238E27FC236}">
                <a16:creationId xmlns:a16="http://schemas.microsoft.com/office/drawing/2014/main" id="{E68F4271-9D9C-6E7D-1B9D-6AC73CE73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 y="4855801"/>
            <a:ext cx="8539964" cy="24373790"/>
          </a:xfrm>
          <a:prstGeom prst="rect">
            <a:avLst/>
          </a:prstGeom>
        </p:spPr>
      </p:pic>
      <p:pic>
        <p:nvPicPr>
          <p:cNvPr id="7" name="Picture 6">
            <a:extLst>
              <a:ext uri="{FF2B5EF4-FFF2-40B4-BE49-F238E27FC236}">
                <a16:creationId xmlns:a16="http://schemas.microsoft.com/office/drawing/2014/main" id="{26E2B543-B411-926D-F1DA-D34215030F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0" y="30757759"/>
            <a:ext cx="14621256" cy="1941804"/>
          </a:xfrm>
          <a:prstGeom prst="rect">
            <a:avLst/>
          </a:prstGeom>
        </p:spPr>
      </p:pic>
      <p:pic>
        <p:nvPicPr>
          <p:cNvPr id="8" name="Picture 7">
            <a:extLst>
              <a:ext uri="{FF2B5EF4-FFF2-40B4-BE49-F238E27FC236}">
                <a16:creationId xmlns:a16="http://schemas.microsoft.com/office/drawing/2014/main" id="{6635E087-D298-8420-9D15-B175951C95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789614" y="24986204"/>
            <a:ext cx="6400095" cy="9148221"/>
          </a:xfrm>
          <a:prstGeom prst="rect">
            <a:avLst/>
          </a:prstGeom>
        </p:spPr>
      </p:pic>
      <p:sp>
        <p:nvSpPr>
          <p:cNvPr id="9" name="Rectangle 8">
            <a:extLst>
              <a:ext uri="{FF2B5EF4-FFF2-40B4-BE49-F238E27FC236}">
                <a16:creationId xmlns:a16="http://schemas.microsoft.com/office/drawing/2014/main" id="{54626162-3562-52C1-60B4-3572F79E4013}"/>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10" name="Picture 9" descr="A black and white sign with white text&#10;&#10;Description automatically generated">
            <a:extLst>
              <a:ext uri="{FF2B5EF4-FFF2-40B4-BE49-F238E27FC236}">
                <a16:creationId xmlns:a16="http://schemas.microsoft.com/office/drawing/2014/main" id="{42878A34-1E8E-BDC2-1B18-DC69EB5B75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291000" y="3218532"/>
            <a:ext cx="7531239" cy="1498185"/>
          </a:xfrm>
          <a:prstGeom prst="rect">
            <a:avLst/>
          </a:prstGeom>
        </p:spPr>
      </p:pic>
    </p:spTree>
    <p:extLst>
      <p:ext uri="{BB962C8B-B14F-4D97-AF65-F5344CB8AC3E}">
        <p14:creationId xmlns:p14="http://schemas.microsoft.com/office/powerpoint/2010/main" val="329861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anded Greeen top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1A20E5-60A9-7A49-2252-D7A040F912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22278762" cy="34143696"/>
          </a:xfrm>
          <a:prstGeom prst="rect">
            <a:avLst/>
          </a:prstGeom>
        </p:spPr>
      </p:pic>
      <p:pic>
        <p:nvPicPr>
          <p:cNvPr id="5" name="Picture 4">
            <a:extLst>
              <a:ext uri="{FF2B5EF4-FFF2-40B4-BE49-F238E27FC236}">
                <a16:creationId xmlns:a16="http://schemas.microsoft.com/office/drawing/2014/main" id="{808183E0-AE3B-EF66-7AF0-9D4BC7857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 y="4855801"/>
            <a:ext cx="8539964" cy="24373790"/>
          </a:xfrm>
          <a:prstGeom prst="rect">
            <a:avLst/>
          </a:prstGeom>
        </p:spPr>
      </p:pic>
      <p:pic>
        <p:nvPicPr>
          <p:cNvPr id="6" name="Picture 5">
            <a:extLst>
              <a:ext uri="{FF2B5EF4-FFF2-40B4-BE49-F238E27FC236}">
                <a16:creationId xmlns:a16="http://schemas.microsoft.com/office/drawing/2014/main" id="{8CF6E8F2-F4A5-A387-371D-DA38F7D78C7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0" y="30757759"/>
            <a:ext cx="14621256" cy="1941804"/>
          </a:xfrm>
          <a:prstGeom prst="rect">
            <a:avLst/>
          </a:prstGeom>
        </p:spPr>
      </p:pic>
      <p:pic>
        <p:nvPicPr>
          <p:cNvPr id="7" name="Picture 6">
            <a:extLst>
              <a:ext uri="{FF2B5EF4-FFF2-40B4-BE49-F238E27FC236}">
                <a16:creationId xmlns:a16="http://schemas.microsoft.com/office/drawing/2014/main" id="{485B407D-2345-E19E-D2B9-8F5876F8A0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789614" y="24986204"/>
            <a:ext cx="6400095" cy="9148221"/>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ACA4655-8F0F-D1B6-51B7-6CDF7FFAF2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22362" y="31316612"/>
            <a:ext cx="6902889" cy="1373188"/>
          </a:xfrm>
          <a:prstGeom prst="rect">
            <a:avLst/>
          </a:prstGeom>
        </p:spPr>
      </p:pic>
      <p:sp>
        <p:nvSpPr>
          <p:cNvPr id="9" name="Rectangle 8">
            <a:extLst>
              <a:ext uri="{FF2B5EF4-FFF2-40B4-BE49-F238E27FC236}">
                <a16:creationId xmlns:a16="http://schemas.microsoft.com/office/drawing/2014/main" id="{74B1AE5B-E866-B2AE-0C31-44916380814E}"/>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9199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24" name="Picture 23" descr="A black background with a black square&#10;&#10;Description automatically generated with medium confidence">
            <a:extLst>
              <a:ext uri="{FF2B5EF4-FFF2-40B4-BE49-F238E27FC236}">
                <a16:creationId xmlns:a16="http://schemas.microsoft.com/office/drawing/2014/main" id="{3C5D4575-6419-3E37-8AE5-4030EF70C1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62400" y="31413926"/>
            <a:ext cx="7562852" cy="1504474"/>
          </a:xfrm>
          <a:prstGeom prst="rect">
            <a:avLst/>
          </a:prstGeom>
        </p:spPr>
      </p:pic>
    </p:spTree>
    <p:extLst>
      <p:ext uri="{BB962C8B-B14F-4D97-AF65-F5344CB8AC3E}">
        <p14:creationId xmlns:p14="http://schemas.microsoft.com/office/powerpoint/2010/main" val="103965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CC51120D-BAD2-3222-E164-9828335CA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2661758"/>
            <a:ext cx="7531239" cy="1498185"/>
          </a:xfrm>
          <a:prstGeom prst="rect">
            <a:avLst/>
          </a:prstGeom>
        </p:spPr>
      </p:pic>
    </p:spTree>
    <p:extLst>
      <p:ext uri="{BB962C8B-B14F-4D97-AF65-F5344CB8AC3E}">
        <p14:creationId xmlns:p14="http://schemas.microsoft.com/office/powerpoint/2010/main" val="234379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op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314267-3421-5205-4898-A7616812EF75}"/>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242533A-DCC6-DDE8-83E4-CF42D86898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62400" y="31413926"/>
            <a:ext cx="7562852" cy="1504474"/>
          </a:xfrm>
          <a:prstGeom prst="rect">
            <a:avLst/>
          </a:prstGeom>
        </p:spPr>
      </p:pic>
    </p:spTree>
    <p:extLst>
      <p:ext uri="{BB962C8B-B14F-4D97-AF65-F5344CB8AC3E}">
        <p14:creationId xmlns:p14="http://schemas.microsoft.com/office/powerpoint/2010/main" val="28596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Top Layou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4AA618-0C4D-2652-BDB9-4505AF6D7B87}"/>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10" name="Picture 9" descr="A black and white sign with white text&#10;&#10;Description automatically generated">
            <a:extLst>
              <a:ext uri="{FF2B5EF4-FFF2-40B4-BE49-F238E27FC236}">
                <a16:creationId xmlns:a16="http://schemas.microsoft.com/office/drawing/2014/main" id="{A49F5FBD-621E-6E13-95E0-EE61ABA82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1000" y="3218532"/>
            <a:ext cx="7531239" cy="1498185"/>
          </a:xfrm>
          <a:prstGeom prst="rect">
            <a:avLst/>
          </a:prstGeom>
        </p:spPr>
      </p:pic>
    </p:spTree>
    <p:extLst>
      <p:ext uri="{BB962C8B-B14F-4D97-AF65-F5344CB8AC3E}">
        <p14:creationId xmlns:p14="http://schemas.microsoft.com/office/powerpoint/2010/main" val="279801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ige Layout 1">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EC6CE835-A35D-913D-F9DC-F145D3B06A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1000" y="2661758"/>
            <a:ext cx="7531239" cy="1498185"/>
          </a:xfrm>
          <a:prstGeom prst="rect">
            <a:avLst/>
          </a:prstGeom>
        </p:spPr>
      </p:pic>
    </p:spTree>
    <p:extLst>
      <p:ext uri="{BB962C8B-B14F-4D97-AF65-F5344CB8AC3E}">
        <p14:creationId xmlns:p14="http://schemas.microsoft.com/office/powerpoint/2010/main" val="29867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ige Layout 2">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AA5DE37F-77E6-B91C-1354-2EFE7D550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62400" y="31413926"/>
            <a:ext cx="7562852" cy="1504474"/>
          </a:xfrm>
          <a:prstGeom prst="rect">
            <a:avLst/>
          </a:prstGeom>
        </p:spPr>
      </p:pic>
    </p:spTree>
    <p:extLst>
      <p:ext uri="{BB962C8B-B14F-4D97-AF65-F5344CB8AC3E}">
        <p14:creationId xmlns:p14="http://schemas.microsoft.com/office/powerpoint/2010/main" val="296466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ige Green Top Layout 1">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F02A7-3B2D-34E5-D12D-ACAF894230E4}"/>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B841417D-F146-25C0-84C7-FD6493A66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62400" y="31413926"/>
            <a:ext cx="7562852" cy="1504474"/>
          </a:xfrm>
          <a:prstGeom prst="rect">
            <a:avLst/>
          </a:prstGeom>
        </p:spPr>
      </p:pic>
    </p:spTree>
    <p:extLst>
      <p:ext uri="{BB962C8B-B14F-4D97-AF65-F5344CB8AC3E}">
        <p14:creationId xmlns:p14="http://schemas.microsoft.com/office/powerpoint/2010/main" val="228947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ige Green Top Layout 2">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5CDE50-0D14-8093-0CBF-6A19A8D7FC34}"/>
              </a:ext>
            </a:extLst>
          </p:cNvPr>
          <p:cNvSpPr/>
          <p:nvPr userDrawn="1"/>
        </p:nvSpPr>
        <p:spPr bwMode="auto">
          <a:xfrm>
            <a:off x="0" y="0"/>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3" name="Picture 2" descr="A black and white sign with white text&#10;&#10;Description automatically generated">
            <a:extLst>
              <a:ext uri="{FF2B5EF4-FFF2-40B4-BE49-F238E27FC236}">
                <a16:creationId xmlns:a16="http://schemas.microsoft.com/office/drawing/2014/main" id="{A25EBA0E-DC21-D6BB-4D46-45603D481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1000" y="3218532"/>
            <a:ext cx="7531239" cy="1498185"/>
          </a:xfrm>
          <a:prstGeom prst="rect">
            <a:avLst/>
          </a:prstGeom>
        </p:spPr>
      </p:pic>
    </p:spTree>
    <p:extLst>
      <p:ext uri="{BB962C8B-B14F-4D97-AF65-F5344CB8AC3E}">
        <p14:creationId xmlns:p14="http://schemas.microsoft.com/office/powerpoint/2010/main" val="394068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2" r:id="rId8"/>
    <p:sldLayoutId id="2147483663" r:id="rId9"/>
    <p:sldLayoutId id="2147483660" r:id="rId10"/>
    <p:sldLayoutId id="2147483655" r:id="rId11"/>
    <p:sldLayoutId id="2147483656" r:id="rId12"/>
    <p:sldLayoutId id="2147483657" r:id="rId13"/>
    <p:sldLayoutId id="2147483658" r:id="rId14"/>
  </p:sldLayoutIdLst>
  <p:txStyles>
    <p:titleStyle>
      <a:lvl1pPr algn="ctr" defTabSz="5068888" rtl="0" eaLnBrk="0" fontAlgn="base" hangingPunct="0">
        <a:spcBef>
          <a:spcPct val="0"/>
        </a:spcBef>
        <a:spcAft>
          <a:spcPct val="0"/>
        </a:spcAft>
        <a:defRPr sz="10000" b="1">
          <a:solidFill>
            <a:schemeClr val="tx2"/>
          </a:solidFill>
          <a:latin typeface="+mj-lt"/>
          <a:ea typeface="+mj-ea"/>
          <a:cs typeface="+mj-cs"/>
        </a:defRPr>
      </a:lvl1pPr>
      <a:lvl2pPr algn="ctr" defTabSz="5068888" rtl="0" eaLnBrk="0" fontAlgn="base" hangingPunct="0">
        <a:spcBef>
          <a:spcPct val="0"/>
        </a:spcBef>
        <a:spcAft>
          <a:spcPct val="0"/>
        </a:spcAft>
        <a:defRPr sz="10000" b="1">
          <a:solidFill>
            <a:schemeClr val="tx2"/>
          </a:solidFill>
          <a:latin typeface="Goudy Old Style" pitchFamily="18" charset="0"/>
        </a:defRPr>
      </a:lvl2pPr>
      <a:lvl3pPr algn="ctr" defTabSz="5068888" rtl="0" eaLnBrk="0" fontAlgn="base" hangingPunct="0">
        <a:spcBef>
          <a:spcPct val="0"/>
        </a:spcBef>
        <a:spcAft>
          <a:spcPct val="0"/>
        </a:spcAft>
        <a:defRPr sz="10000" b="1">
          <a:solidFill>
            <a:schemeClr val="tx2"/>
          </a:solidFill>
          <a:latin typeface="Goudy Old Style" pitchFamily="18" charset="0"/>
        </a:defRPr>
      </a:lvl3pPr>
      <a:lvl4pPr algn="ctr" defTabSz="5068888" rtl="0" eaLnBrk="0" fontAlgn="base" hangingPunct="0">
        <a:spcBef>
          <a:spcPct val="0"/>
        </a:spcBef>
        <a:spcAft>
          <a:spcPct val="0"/>
        </a:spcAft>
        <a:defRPr sz="10000" b="1">
          <a:solidFill>
            <a:schemeClr val="tx2"/>
          </a:solidFill>
          <a:latin typeface="Goudy Old Style" pitchFamily="18" charset="0"/>
        </a:defRPr>
      </a:lvl4pPr>
      <a:lvl5pPr algn="ctr" defTabSz="5068888" rtl="0" eaLnBrk="0" fontAlgn="base" hangingPunct="0">
        <a:spcBef>
          <a:spcPct val="0"/>
        </a:spcBef>
        <a:spcAft>
          <a:spcPct val="0"/>
        </a:spcAft>
        <a:defRPr sz="10000" b="1">
          <a:solidFill>
            <a:schemeClr val="tx2"/>
          </a:solidFill>
          <a:latin typeface="Goudy Old Style" pitchFamily="18" charset="0"/>
        </a:defRPr>
      </a:lvl5pPr>
      <a:lvl6pPr marL="457200" algn="ctr" defTabSz="5068888" rtl="0" fontAlgn="base">
        <a:spcBef>
          <a:spcPct val="0"/>
        </a:spcBef>
        <a:spcAft>
          <a:spcPct val="0"/>
        </a:spcAft>
        <a:defRPr sz="10000" b="1">
          <a:solidFill>
            <a:schemeClr val="tx2"/>
          </a:solidFill>
          <a:latin typeface="Goudy Old Style" pitchFamily="18" charset="0"/>
        </a:defRPr>
      </a:lvl6pPr>
      <a:lvl7pPr marL="914400" algn="ctr" defTabSz="5068888" rtl="0" fontAlgn="base">
        <a:spcBef>
          <a:spcPct val="0"/>
        </a:spcBef>
        <a:spcAft>
          <a:spcPct val="0"/>
        </a:spcAft>
        <a:defRPr sz="10000" b="1">
          <a:solidFill>
            <a:schemeClr val="tx2"/>
          </a:solidFill>
          <a:latin typeface="Goudy Old Style" pitchFamily="18" charset="0"/>
        </a:defRPr>
      </a:lvl7pPr>
      <a:lvl8pPr marL="1371600" algn="ctr" defTabSz="5068888" rtl="0" fontAlgn="base">
        <a:spcBef>
          <a:spcPct val="0"/>
        </a:spcBef>
        <a:spcAft>
          <a:spcPct val="0"/>
        </a:spcAft>
        <a:defRPr sz="10000" b="1">
          <a:solidFill>
            <a:schemeClr val="tx2"/>
          </a:solidFill>
          <a:latin typeface="Goudy Old Style" pitchFamily="18" charset="0"/>
        </a:defRPr>
      </a:lvl8pPr>
      <a:lvl9pPr marL="1828800" algn="ctr" defTabSz="5068888" rtl="0" fontAlgn="base">
        <a:spcBef>
          <a:spcPct val="0"/>
        </a:spcBef>
        <a:spcAft>
          <a:spcPct val="0"/>
        </a:spcAft>
        <a:defRPr sz="10000" b="1">
          <a:solidFill>
            <a:schemeClr val="tx2"/>
          </a:solidFill>
          <a:latin typeface="Goudy Old Style" pitchFamily="18" charset="0"/>
        </a:defRPr>
      </a:lvl9pPr>
    </p:titleStyle>
    <p:bodyStyle>
      <a:lvl1pPr marL="376238" indent="-376238" algn="l" defTabSz="5068888" rtl="0" eaLnBrk="0" fontAlgn="base" hangingPunct="0">
        <a:spcBef>
          <a:spcPct val="20000"/>
        </a:spcBef>
        <a:spcAft>
          <a:spcPct val="0"/>
        </a:spcAft>
        <a:buChar char="•"/>
        <a:defRPr sz="3300">
          <a:solidFill>
            <a:schemeClr val="tx1"/>
          </a:solidFill>
          <a:latin typeface="+mn-lt"/>
          <a:ea typeface="+mn-ea"/>
          <a:cs typeface="+mn-cs"/>
        </a:defRPr>
      </a:lvl1pPr>
      <a:lvl2pPr marL="914400" indent="-423863" algn="l" defTabSz="5068888" rtl="0" eaLnBrk="0" fontAlgn="base" hangingPunct="0">
        <a:spcBef>
          <a:spcPct val="20000"/>
        </a:spcBef>
        <a:spcAft>
          <a:spcPct val="0"/>
        </a:spcAft>
        <a:buChar char="–"/>
        <a:defRPr sz="3300">
          <a:solidFill>
            <a:schemeClr val="tx1"/>
          </a:solidFill>
          <a:latin typeface="+mn-lt"/>
        </a:defRPr>
      </a:lvl2pPr>
      <a:lvl3pPr marL="1560513" indent="-531813" algn="l" defTabSz="5068888" rtl="0" eaLnBrk="0" fontAlgn="base" hangingPunct="0">
        <a:spcBef>
          <a:spcPct val="20000"/>
        </a:spcBef>
        <a:spcAft>
          <a:spcPct val="0"/>
        </a:spcAft>
        <a:buChar char="•"/>
        <a:defRPr sz="3300">
          <a:solidFill>
            <a:schemeClr val="tx1"/>
          </a:solidFill>
          <a:latin typeface="+mn-lt"/>
        </a:defRPr>
      </a:lvl3pPr>
      <a:lvl4pPr marL="2151063" indent="-476250" algn="l" defTabSz="5068888" rtl="0" eaLnBrk="0" fontAlgn="base" hangingPunct="0">
        <a:spcBef>
          <a:spcPct val="20000"/>
        </a:spcBef>
        <a:spcAft>
          <a:spcPct val="0"/>
        </a:spcAft>
        <a:buChar char="–"/>
        <a:defRPr sz="3300">
          <a:solidFill>
            <a:schemeClr val="tx1"/>
          </a:solidFill>
          <a:latin typeface="+mn-lt"/>
        </a:defRPr>
      </a:lvl4pPr>
      <a:lvl5pPr marL="2851150" indent="-585788" algn="l" defTabSz="5068888" rtl="0" eaLnBrk="0" fontAlgn="base" hangingPunct="0">
        <a:spcBef>
          <a:spcPct val="20000"/>
        </a:spcBef>
        <a:spcAft>
          <a:spcPct val="0"/>
        </a:spcAft>
        <a:buChar char="»"/>
        <a:defRPr sz="3300">
          <a:solidFill>
            <a:schemeClr val="tx1"/>
          </a:solidFill>
          <a:latin typeface="+mn-lt"/>
        </a:defRPr>
      </a:lvl5pPr>
      <a:lvl6pPr marL="3308350" indent="-585788" algn="l" defTabSz="5068888" rtl="0" fontAlgn="base">
        <a:spcBef>
          <a:spcPct val="20000"/>
        </a:spcBef>
        <a:spcAft>
          <a:spcPct val="0"/>
        </a:spcAft>
        <a:buChar char="»"/>
        <a:defRPr sz="3300">
          <a:solidFill>
            <a:schemeClr val="tx1"/>
          </a:solidFill>
          <a:latin typeface="+mn-lt"/>
        </a:defRPr>
      </a:lvl6pPr>
      <a:lvl7pPr marL="3765550" indent="-585788" algn="l" defTabSz="5068888" rtl="0" fontAlgn="base">
        <a:spcBef>
          <a:spcPct val="20000"/>
        </a:spcBef>
        <a:spcAft>
          <a:spcPct val="0"/>
        </a:spcAft>
        <a:buChar char="»"/>
        <a:defRPr sz="3300">
          <a:solidFill>
            <a:schemeClr val="tx1"/>
          </a:solidFill>
          <a:latin typeface="+mn-lt"/>
        </a:defRPr>
      </a:lvl7pPr>
      <a:lvl8pPr marL="4222750" indent="-585788" algn="l" defTabSz="5068888" rtl="0" fontAlgn="base">
        <a:spcBef>
          <a:spcPct val="20000"/>
        </a:spcBef>
        <a:spcAft>
          <a:spcPct val="0"/>
        </a:spcAft>
        <a:buChar char="»"/>
        <a:defRPr sz="3300">
          <a:solidFill>
            <a:schemeClr val="tx1"/>
          </a:solidFill>
          <a:latin typeface="+mn-lt"/>
        </a:defRPr>
      </a:lvl8pPr>
      <a:lvl9pPr marL="4679950" indent="-585788" algn="l" defTabSz="5068888" rtl="0" fontAlgn="base">
        <a:spcBef>
          <a:spcPct val="20000"/>
        </a:spcBef>
        <a:spcAft>
          <a:spcPct val="0"/>
        </a:spcAft>
        <a:buChar char="»"/>
        <a:defRPr sz="3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UNDsmhsgraphics@UN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9.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2.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8.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1.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p:cNvSpPr>
            <a:spLocks noChangeArrowheads="1"/>
          </p:cNvSpPr>
          <p:nvPr/>
        </p:nvSpPr>
        <p:spPr bwMode="auto">
          <a:xfrm>
            <a:off x="914400" y="71437"/>
            <a:ext cx="45567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650" tIns="255830" rIns="511650" bIns="25583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sz="9800" b="1" dirty="0">
                <a:solidFill>
                  <a:srgbClr val="009A44"/>
                </a:solidFill>
                <a:latin typeface="Helvetica "/>
              </a:rPr>
              <a:t>Please read this useful information</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Contact: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John Lee (701.777.3204); Laura Stutrud (701.777.3206)</a:t>
            </a:r>
          </a:p>
          <a:p>
            <a:pPr eaLnBrk="1" hangingPunct="1">
              <a:spcBef>
                <a:spcPct val="0"/>
              </a:spcBef>
              <a:buNone/>
            </a:pPr>
            <a:r>
              <a:rPr lang="en-US" sz="6700" kern="100" dirty="0">
                <a:latin typeface="Helvetica" panose="020B0604020202020204" pitchFamily="34" charset="0"/>
                <a:ea typeface="Aptos" panose="020B0004020202020204" pitchFamily="34" charset="0"/>
                <a:cs typeface="Times New Roman" panose="02020603050405020304" pitchFamily="18" charset="0"/>
              </a:rPr>
              <a:t>UNDsmhsgraphics@UND.edu</a:t>
            </a:r>
            <a:endParaRPr lang="en-US" sz="67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7" name="Rectangle 75"/>
          <p:cNvSpPr>
            <a:spLocks noChangeArrowheads="1"/>
          </p:cNvSpPr>
          <p:nvPr/>
        </p:nvSpPr>
        <p:spPr bwMode="auto">
          <a:xfrm>
            <a:off x="1371600" y="4951413"/>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Contact information</a:t>
            </a:r>
          </a:p>
        </p:txBody>
      </p:sp>
      <p:sp>
        <p:nvSpPr>
          <p:cNvPr id="10" name="Rectangle 78"/>
          <p:cNvSpPr>
            <a:spLocks noChangeArrowheads="1"/>
          </p:cNvSpPr>
          <p:nvPr/>
        </p:nvSpPr>
        <p:spPr bwMode="auto">
          <a:xfrm>
            <a:off x="1371600" y="10569175"/>
            <a:ext cx="11430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56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Building your poster</a:t>
            </a:r>
            <a:endParaRPr lang="en-US" sz="56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11" name="Rectangle 79"/>
          <p:cNvSpPr>
            <a:spLocks noChangeArrowheads="1"/>
          </p:cNvSpPr>
          <p:nvPr/>
        </p:nvSpPr>
        <p:spPr bwMode="auto">
          <a:xfrm>
            <a:off x="1371600" y="11791551"/>
            <a:ext cx="1143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Choose from one of many slides or layouts (See Multiple layouts section on this poster). Delete the additional slides so you only have one slide on your PowerPoint</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Divide your page into 3 to 4 columns</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boxes to emphasize data/results or important features</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only one UND SMHS LOGO on your poster </a:t>
            </a:r>
          </a:p>
          <a:p>
            <a:pPr>
              <a:lnSpc>
                <a:spcPct val="110000"/>
              </a:lnSpc>
              <a:spcBef>
                <a:spcPts val="0"/>
              </a:spcBef>
              <a:spcAft>
                <a:spcPts val="1000"/>
              </a:spcAft>
              <a:buFont typeface="Arial" panose="020B0604020202020204" pitchFamily="34" charset="0"/>
              <a:buChar char="•"/>
            </a:pPr>
            <a:r>
              <a:rPr lang="en-US" sz="3000" dirty="0">
                <a:effectLst/>
                <a:latin typeface="Helvetica "/>
              </a:rPr>
              <a:t>Insert images rather than copying/pasting them. Do this using the PowerPoint "Insert" tab above and select the "Pictures" button.</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Printing problems can happen when images are copy and pasted into PowerPoint.</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Pictures from the web will usually be low quality and look pixelated.</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Pictures online also belong to someone else. Ask permission if you need to use them. </a:t>
            </a:r>
          </a:p>
          <a:p>
            <a:pPr marL="457200" lvl="1" indent="-457200">
              <a:lnSpc>
                <a:spcPct val="110000"/>
              </a:lnSpc>
              <a:spcBef>
                <a:spcPts val="0"/>
              </a:spcBef>
              <a:spcAft>
                <a:spcPts val="1000"/>
              </a:spcAft>
              <a:buFont typeface="Arial" panose="020B0604020202020204" pitchFamily="34" charset="0"/>
              <a:buChar char="•"/>
              <a:tabLst>
                <a:tab pos="914400" algn="l"/>
              </a:tabLst>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Do not adjust the master page. The arrows are proportioned to UND branding requirements. The colors are official UND colors. </a:t>
            </a:r>
            <a:r>
              <a:rPr lang="en-US" sz="3000"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(to use UND green in other areas, look under More Colors and use the following RGB code: UND Green=RGB 0/154/68 or use this code for web purposes: 009a44)</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Text should be fairly large with a lot of contrast.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Text can be in color or be placed over color, but</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Browse and </a:t>
            </a: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insert</a:t>
            </a: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 rather than copy/paste images</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PowerPoint has a maximum slide size of 60”. This template is 56”x37.33” and designed to scale up to 60”x40”. Please indicate the final size of the poster when submitting it for printing.</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last slide on this presentation has information about Universal Design for Learning</a:t>
            </a:r>
          </a:p>
        </p:txBody>
      </p:sp>
      <p:sp>
        <p:nvSpPr>
          <p:cNvPr id="15" name="Rectangle 81"/>
          <p:cNvSpPr>
            <a:spLocks noChangeArrowheads="1"/>
          </p:cNvSpPr>
          <p:nvPr/>
        </p:nvSpPr>
        <p:spPr bwMode="auto">
          <a:xfrm>
            <a:off x="13711239" y="4953001"/>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altLang="en-US" sz="5600" b="1" dirty="0">
                <a:solidFill>
                  <a:srgbClr val="009A44"/>
                </a:solidFill>
                <a:latin typeface="Helvetica" panose="020B0604020202020204" pitchFamily="34" charset="0"/>
              </a:rPr>
              <a:t>Text</a:t>
            </a:r>
            <a:endParaRPr lang="en-US" altLang="en-US" sz="5600" b="1" dirty="0">
              <a:solidFill>
                <a:srgbClr val="009A44"/>
              </a:solidFill>
              <a:latin typeface="Oswald" panose="02000303000000000000" pitchFamily="2" charset="0"/>
            </a:endParaRPr>
          </a:p>
        </p:txBody>
      </p:sp>
      <p:sp>
        <p:nvSpPr>
          <p:cNvPr id="18" name="Rectangle 84"/>
          <p:cNvSpPr>
            <a:spLocks noChangeArrowheads="1"/>
          </p:cNvSpPr>
          <p:nvPr/>
        </p:nvSpPr>
        <p:spPr bwMode="auto">
          <a:xfrm>
            <a:off x="13711239" y="23834726"/>
            <a:ext cx="114268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56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Things to watch for</a:t>
            </a:r>
            <a:endParaRPr lang="en-US" sz="56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21" name="Rectangle 85"/>
          <p:cNvSpPr>
            <a:spLocks noChangeArrowheads="1"/>
          </p:cNvSpPr>
          <p:nvPr/>
        </p:nvSpPr>
        <p:spPr bwMode="auto">
          <a:xfrm>
            <a:off x="38392100" y="4951412"/>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Submit your poster for print</a:t>
            </a:r>
          </a:p>
        </p:txBody>
      </p:sp>
      <p:sp>
        <p:nvSpPr>
          <p:cNvPr id="27" name="Rectangle 87"/>
          <p:cNvSpPr>
            <a:spLocks noChangeArrowheads="1"/>
          </p:cNvSpPr>
          <p:nvPr/>
        </p:nvSpPr>
        <p:spPr bwMode="auto">
          <a:xfrm>
            <a:off x="26050876" y="4951412"/>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Multiple layouts</a:t>
            </a:r>
          </a:p>
        </p:txBody>
      </p:sp>
      <p:sp>
        <p:nvSpPr>
          <p:cNvPr id="28" name="Rectangle 88"/>
          <p:cNvSpPr>
            <a:spLocks noChangeArrowheads="1"/>
          </p:cNvSpPr>
          <p:nvPr/>
        </p:nvSpPr>
        <p:spPr bwMode="auto">
          <a:xfrm>
            <a:off x="26050875" y="6003926"/>
            <a:ext cx="11430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There are multiple layout designs available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There are 15 layout designs currently available in this template, some with UND SMHS logo on the title bar and some below</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In normal view, right click on the thumbnail of the slide to change its layout.</a:t>
            </a:r>
          </a:p>
          <a:p>
            <a:pPr marR="0">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Layout is also a drop-down menu on the home tab</a:t>
            </a: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a:p>
            <a:pPr marL="457200" lvl="1" indent="0" eaLnBrk="1" hangingPunct="1">
              <a:lnSpc>
                <a:spcPct val="110000"/>
              </a:lnSpc>
              <a:spcBef>
                <a:spcPts val="0"/>
              </a:spcBef>
              <a:spcAft>
                <a:spcPts val="1000"/>
              </a:spcAft>
              <a:buNone/>
            </a:pPr>
            <a:endParaRPr lang="en-US" altLang="en-US" sz="3000"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In normal view, right click on the thumbnail of the slide to change its layout (see image)</a:t>
            </a:r>
          </a:p>
          <a:p>
            <a:pPr marR="0">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Follow instructions to use a branded template</a:t>
            </a:r>
          </a:p>
        </p:txBody>
      </p:sp>
      <p:sp>
        <p:nvSpPr>
          <p:cNvPr id="30" name="Rectangle 90"/>
          <p:cNvSpPr>
            <a:spLocks noChangeArrowheads="1"/>
          </p:cNvSpPr>
          <p:nvPr/>
        </p:nvSpPr>
        <p:spPr bwMode="auto">
          <a:xfrm>
            <a:off x="1371601" y="6003926"/>
            <a:ext cx="11426825"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If you have questions about designing or submitting your poster, contact John Lee (701.777.3204) or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Laura Stutrud (701.777.3206)</a:t>
            </a:r>
          </a:p>
          <a:p>
            <a:pPr eaLnBrk="1" hangingPunct="1">
              <a:lnSpc>
                <a:spcPct val="110000"/>
              </a:lnSpc>
              <a:spcBef>
                <a:spcPts val="0"/>
              </a:spcBef>
              <a:spcAft>
                <a:spcPts val="1000"/>
              </a:spcAft>
              <a:buClr>
                <a:schemeClr val="tx1"/>
              </a:buClr>
            </a:pPr>
            <a:r>
              <a:rPr lang="en-US" altLang="en-US" sz="3000" dirty="0">
                <a:solidFill>
                  <a:srgbClr val="009A44"/>
                </a:solidFill>
                <a:latin typeface="Helvetica" panose="020B0604020202020204" pitchFamily="34" charset="0"/>
                <a:hlinkClick r:id="rId2">
                  <a:extLst>
                    <a:ext uri="{A12FA001-AC4F-418D-AE19-62706E023703}">
                      <ahyp:hlinkClr xmlns:ahyp="http://schemas.microsoft.com/office/drawing/2018/hyperlinkcolor" val="tx"/>
                    </a:ext>
                  </a:extLst>
                </a:hlinkClick>
              </a:rPr>
              <a:t>UNDsmhsgraphics@UND.edu</a:t>
            </a:r>
            <a:endParaRPr lang="en-US" altLang="en-US" sz="3000" dirty="0">
              <a:solidFill>
                <a:srgbClr val="009A44"/>
              </a:solidFill>
              <a:latin typeface="Helvetica" panose="020B0604020202020204" pitchFamily="34" charset="0"/>
            </a:endParaRP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Information on branding: </a:t>
            </a:r>
            <a:r>
              <a:rPr lang="en-US" altLang="en-US" sz="3000" dirty="0">
                <a:solidFill>
                  <a:srgbClr val="009A44"/>
                </a:solidFill>
                <a:latin typeface="Helvetica" panose="020B0604020202020204" pitchFamily="34" charset="0"/>
              </a:rPr>
              <a:t>UND.edu/brand</a:t>
            </a:r>
          </a:p>
        </p:txBody>
      </p:sp>
      <p:sp>
        <p:nvSpPr>
          <p:cNvPr id="31" name="Rectangle 91"/>
          <p:cNvSpPr>
            <a:spLocks noChangeArrowheads="1"/>
          </p:cNvSpPr>
          <p:nvPr/>
        </p:nvSpPr>
        <p:spPr bwMode="auto">
          <a:xfrm>
            <a:off x="13711239" y="6003926"/>
            <a:ext cx="11426825" cy="767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3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sz="3000"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a:lnSpc>
                <a:spcPct val="110000"/>
              </a:lnSpc>
              <a:spcBef>
                <a:spcPts val="0"/>
              </a:spcBef>
              <a:spcAft>
                <a:spcPts val="1000"/>
              </a:spcAft>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sz="3000"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sz="3000"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sp>
        <p:nvSpPr>
          <p:cNvPr id="32" name="Rectangle 92"/>
          <p:cNvSpPr>
            <a:spLocks noChangeArrowheads="1"/>
          </p:cNvSpPr>
          <p:nvPr/>
        </p:nvSpPr>
        <p:spPr bwMode="auto">
          <a:xfrm>
            <a:off x="13716000" y="24904701"/>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Don’t position your text right next to the edge of the page</a:t>
            </a:r>
            <a:endParaRPr lang="en-US" sz="3000" kern="100" dirty="0">
              <a:effectLst/>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Your poster needs white space, and the text could get cut off. </a:t>
            </a:r>
          </a:p>
          <a:p>
            <a:pPr marL="457200" lvl="1" indent="-457200">
              <a:lnSpc>
                <a:spcPct val="110000"/>
              </a:lnSpc>
              <a:spcBef>
                <a:spcPts val="0"/>
              </a:spcBef>
              <a:spcAft>
                <a:spcPts val="1000"/>
              </a:spcAft>
              <a:buFont typeface="Arial" panose="020B0604020202020204" pitchFamily="34" charset="0"/>
              <a:buChar char="•"/>
              <a:tabLst>
                <a:tab pos="914400" algn="l"/>
              </a:tabLst>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PowerPoint has a maximum slide size of 60”. This template is 56”x37.33” and designed to scale up to 60”x40”. Please indicate the final size of the poster when submitting it for printing.</a:t>
            </a:r>
          </a:p>
        </p:txBody>
      </p:sp>
      <p:sp>
        <p:nvSpPr>
          <p:cNvPr id="33" name="Rectangle 93"/>
          <p:cNvSpPr>
            <a:spLocks noChangeArrowheads="1"/>
          </p:cNvSpPr>
          <p:nvPr/>
        </p:nvSpPr>
        <p:spPr bwMode="auto">
          <a:xfrm>
            <a:off x="38392101" y="6003926"/>
            <a:ext cx="11426825" cy="277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Please allow a minimum of three days for poster printing. </a:t>
            </a: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Information Resources requires more than three days printing time for events with several posters such as Frank Low Research Day.</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Information Resources prints posters only for University of North Dakota School of Medicine &amp; Health Sciences business. Faculty, staff and students are allowed one poster/event.</a:t>
            </a:r>
          </a:p>
          <a:p>
            <a:pPr>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Posters can be printed on either regular paper (a green option) or on acid-free polypropylene (an archival option).</a:t>
            </a:r>
          </a:p>
          <a:p>
            <a:pPr>
              <a:lnSpc>
                <a:spcPct val="110000"/>
              </a:lnSpc>
              <a:spcBef>
                <a:spcPts val="0"/>
              </a:spcBef>
              <a:spcAft>
                <a:spcPts val="1000"/>
              </a:spcAft>
              <a:buFont typeface="Arial" panose="020B0604020202020204" pitchFamily="34" charset="0"/>
              <a:buChar char="•"/>
            </a:pPr>
            <a:r>
              <a:rPr lang="en-US" sz="3000" dirty="0">
                <a:effectLst/>
                <a:latin typeface="Helvetica" panose="020B0604020202020204" pitchFamily="34" charset="0"/>
                <a:ea typeface="Aptos" panose="020B0004020202020204" pitchFamily="34" charset="0"/>
              </a:rPr>
              <a:t>Submit your poster as a PDF file. Check the size on the pdf to make sure it is the size you want printed. You can do this by dragging your mouse to the lower left corner of your pdf file. We can enlarge or shrink a poster proportionately.</a:t>
            </a:r>
          </a:p>
          <a:p>
            <a:pPr>
              <a:lnSpc>
                <a:spcPct val="110000"/>
              </a:lnSpc>
              <a:spcBef>
                <a:spcPts val="0"/>
              </a:spcBef>
              <a:spcAft>
                <a:spcPts val="1000"/>
              </a:spcAft>
              <a:buFont typeface="Arial" panose="020B0604020202020204" pitchFamily="34" charset="0"/>
              <a:buChar char="•"/>
            </a:pPr>
            <a:r>
              <a:rPr lang="en-US" sz="3000" dirty="0">
                <a:effectLst/>
                <a:latin typeface="Helvetica" panose="020B0604020202020204" pitchFamily="34" charset="0"/>
                <a:ea typeface="Aptos" panose="020B0004020202020204" pitchFamily="34" charset="0"/>
              </a:rPr>
              <a:t>PowerPoint files can appear differently when opened on different computers. We will accept the PowerPoint file. However, a PDF file is the best practice and has a quicker turnaround. We will provide you with a PDF proof if you send a .ppt or .pptx file.</a:t>
            </a:r>
          </a:p>
          <a:p>
            <a:pPr>
              <a:lnSpc>
                <a:spcPct val="110000"/>
              </a:lnSpc>
              <a:spcBef>
                <a:spcPts val="0"/>
              </a:spcBef>
              <a:spcAft>
                <a:spcPts val="1000"/>
              </a:spcAft>
              <a:buFont typeface="Arial" panose="020B0604020202020204" pitchFamily="34" charset="0"/>
              <a:buChar char="•"/>
            </a:pPr>
            <a:r>
              <a:rPr lang="en-US" sz="3000" dirty="0">
                <a:effectLst/>
                <a:latin typeface="Helvetica" panose="020B0604020202020204" pitchFamily="34" charset="0"/>
                <a:ea typeface="Aptos" panose="020B0004020202020204" pitchFamily="34" charset="0"/>
              </a:rPr>
              <a:t>Our paper rolls are 42” wide. Because of this, one dimension of your poster must be 42” or less. Best practice is to set up your poster the size you want it printed to fit on the boards at your event.</a:t>
            </a:r>
          </a:p>
          <a:p>
            <a:pPr marL="857250" lvl="2"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Keep in mind that about ¼” on the top and the bottom of the roll cannot be printed on due to paper grip. </a:t>
            </a:r>
            <a:r>
              <a:rPr lang="en-US" sz="3000" kern="100" dirty="0">
                <a:latin typeface="Helvetica" panose="020B0604020202020204" pitchFamily="34" charset="0"/>
                <a:ea typeface="Aptos" panose="020B0004020202020204" pitchFamily="34" charset="0"/>
                <a:cs typeface="Times New Roman" panose="02020603050405020304" pitchFamily="18" charset="0"/>
              </a:rPr>
              <a:t>Even though the paper is 42”-wide, only about 41.5” can be printed on.</a:t>
            </a:r>
            <a:endParaRPr lang="en-US" sz="3000"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endParaRPr lang="en-US" sz="3000" b="1"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Let the graphics team know:</a:t>
            </a:r>
            <a:endParaRPr lang="en-US" sz="3000" kern="100" dirty="0">
              <a:effectLst/>
              <a:latin typeface="Helvetica" panose="020B0604020202020204" pitchFamily="34" charset="0"/>
              <a:ea typeface="Aptos" panose="020B0004020202020204" pitchFamily="34" charset="0"/>
              <a:cs typeface="Times New Roman" panose="02020603050405020304" pitchFamily="18" charset="0"/>
            </a:endParaRPr>
          </a:p>
          <a:p>
            <a:pPr marL="514350" marR="0" lvl="0" indent="-514350">
              <a:lnSpc>
                <a:spcPct val="110000"/>
              </a:lnSpc>
              <a:spcBef>
                <a:spcPts val="0"/>
              </a:spcBef>
              <a:spcAft>
                <a:spcPts val="1000"/>
              </a:spcAft>
              <a:buFont typeface="+mj-lt"/>
              <a:buAutoNum type="arabicPeriod"/>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What printing method do you want?</a:t>
            </a:r>
          </a:p>
          <a:p>
            <a:pPr marL="519113" lvl="1" indent="0">
              <a:lnSpc>
                <a:spcPct val="110000"/>
              </a:lnSpc>
              <a:spcBef>
                <a:spcPts val="0"/>
              </a:spcBef>
              <a:spcAft>
                <a:spcPts val="1000"/>
              </a:spcAft>
              <a:buNone/>
            </a:pPr>
            <a:r>
              <a:rPr lang="en-US" sz="3000" kern="100" dirty="0">
                <a:latin typeface="Helvetica" panose="020B0604020202020204" pitchFamily="34" charset="0"/>
                <a:ea typeface="Aptos" panose="020B0004020202020204" pitchFamily="34" charset="0"/>
                <a:cs typeface="Times New Roman" panose="02020603050405020304" pitchFamily="18" charset="0"/>
              </a:rPr>
              <a:t>Posters can be printed on regular paper (a green option)</a:t>
            </a:r>
            <a:br>
              <a:rPr lang="en-US" sz="3000" kern="100" dirty="0">
                <a:latin typeface="Helvetica" panose="020B0604020202020204" pitchFamily="34" charset="0"/>
                <a:ea typeface="Aptos" panose="020B0004020202020204" pitchFamily="34" charset="0"/>
                <a:cs typeface="Times New Roman" panose="02020603050405020304" pitchFamily="18" charset="0"/>
              </a:rPr>
            </a:br>
            <a:r>
              <a:rPr lang="en-US" sz="3000" kern="100" dirty="0">
                <a:latin typeface="Helvetica" panose="020B0604020202020204" pitchFamily="34" charset="0"/>
                <a:ea typeface="Aptos" panose="020B0004020202020204" pitchFamily="34" charset="0"/>
                <a:cs typeface="Times New Roman" panose="02020603050405020304" pitchFamily="18" charset="0"/>
              </a:rPr>
              <a:t>or acid-free polypropylene (an archival option)</a:t>
            </a:r>
          </a:p>
          <a:p>
            <a:pPr lvl="2" indent="-457200">
              <a:lnSpc>
                <a:spcPct val="110000"/>
              </a:lnSpc>
              <a:spcBef>
                <a:spcPts val="0"/>
              </a:spcBef>
              <a:spcAft>
                <a:spcPts val="1000"/>
              </a:spcAft>
              <a:buFont typeface="Arial" panose="020B0604020202020204" pitchFamily="34" charset="0"/>
              <a:buChar char="•"/>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Regular paper</a:t>
            </a:r>
            <a:endParaRPr lang="en-US" sz="3000" b="1"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one-time use</a:t>
            </a:r>
            <a:endParaRPr lang="en-US" sz="3000"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environmentally friendly/recyclable</a:t>
            </a:r>
          </a:p>
          <a:p>
            <a:pPr lvl="2" indent="-457200">
              <a:lnSpc>
                <a:spcPct val="110000"/>
              </a:lnSpc>
              <a:spcBef>
                <a:spcPts val="0"/>
              </a:spcBef>
              <a:spcAft>
                <a:spcPts val="1000"/>
              </a:spcAft>
              <a:buFont typeface="Arial" panose="020B0604020202020204" pitchFamily="34" charset="0"/>
              <a:buChar char="•"/>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Polypropylene </a:t>
            </a:r>
          </a:p>
          <a:p>
            <a:pPr lvl="3"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multi-event or displaying poster following event</a:t>
            </a:r>
          </a:p>
          <a:p>
            <a:pPr lvl="3" indent="-457200">
              <a:lnSpc>
                <a:spcPct val="110000"/>
              </a:lnSpc>
              <a:spcBef>
                <a:spcPts val="0"/>
              </a:spcBef>
              <a:spcAft>
                <a:spcPts val="1000"/>
              </a:spcAft>
              <a:buFont typeface="Helvetica"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cannot be recycled</a:t>
            </a:r>
          </a:p>
          <a:p>
            <a:pPr marL="514350" marR="0" lvl="0" indent="-514350">
              <a:lnSpc>
                <a:spcPct val="110000"/>
              </a:lnSpc>
              <a:spcBef>
                <a:spcPts val="0"/>
              </a:spcBef>
              <a:spcAft>
                <a:spcPts val="1000"/>
              </a:spcAft>
              <a:buFont typeface="+mj-lt"/>
              <a:buAutoNum type="arabicPeriod"/>
            </a:pPr>
            <a:r>
              <a:rPr lang="en-US" sz="3000" b="1" kern="100" dirty="0" err="1">
                <a:effectLst/>
                <a:latin typeface="Helvetica" panose="020B0604020202020204" pitchFamily="34" charset="0"/>
                <a:ea typeface="Aptos" panose="020B0004020202020204" pitchFamily="34" charset="0"/>
                <a:cs typeface="Times New Roman" panose="02020603050405020304" pitchFamily="18" charset="0"/>
              </a:rPr>
              <a:t>Fianl</a:t>
            </a: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 Size</a:t>
            </a:r>
          </a:p>
          <a:p>
            <a:pPr marL="519113" lvl="1" indent="0">
              <a:lnSpc>
                <a:spcPct val="110000"/>
              </a:lnSpc>
              <a:spcBef>
                <a:spcPts val="0"/>
              </a:spcBef>
              <a:spcAft>
                <a:spcPts val="1000"/>
              </a:spcAft>
              <a:buNone/>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PowerPoint has a maximum slide size of 60”. This template is 56”x37.33” and designed to scale up to 60”x40”. Please indicate the final size of the poster when submitting it for printing</a:t>
            </a:r>
          </a:p>
          <a:p>
            <a:pPr marL="514350" marR="0" lvl="0" indent="-514350">
              <a:lnSpc>
                <a:spcPct val="110000"/>
              </a:lnSpc>
              <a:spcBef>
                <a:spcPts val="0"/>
              </a:spcBef>
              <a:spcAft>
                <a:spcPts val="1000"/>
              </a:spcAft>
              <a:buFont typeface="+mj-lt"/>
              <a:buAutoNum type="arabicPeriod"/>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Save your poster in this format:</a:t>
            </a: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 </a:t>
            </a:r>
            <a:r>
              <a:rPr lang="en-US" sz="2970" kern="100" dirty="0" err="1">
                <a:effectLst/>
                <a:latin typeface="Helvetica" panose="020B0604020202020204" pitchFamily="34" charset="0"/>
                <a:ea typeface="Aptos" panose="020B0004020202020204" pitchFamily="34" charset="0"/>
                <a:cs typeface="Times New Roman" panose="02020603050405020304" pitchFamily="18" charset="0"/>
              </a:rPr>
              <a:t>lastname_firstname_event_WidthXHeight_POLY</a:t>
            </a:r>
            <a:r>
              <a:rPr lang="en-US" sz="2970" kern="100" dirty="0">
                <a:effectLst/>
                <a:latin typeface="Helvetica" panose="020B0604020202020204" pitchFamily="34" charset="0"/>
                <a:ea typeface="Aptos" panose="020B0004020202020204" pitchFamily="34" charset="0"/>
                <a:cs typeface="Times New Roman" panose="02020603050405020304" pitchFamily="18" charset="0"/>
              </a:rPr>
              <a:t>/REGULAR.pdf</a:t>
            </a:r>
          </a:p>
          <a:p>
            <a:pPr marR="0" lvl="1">
              <a:lnSpc>
                <a:spcPct val="110000"/>
              </a:lnSpc>
              <a:spcBef>
                <a:spcPts val="0"/>
              </a:spcBef>
              <a:spcAft>
                <a:spcPts val="1000"/>
              </a:spcAft>
              <a:buFont typeface="Arial" panose="020B0604020202020204" pitchFamily="34" charset="0"/>
              <a:buChar char="•"/>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Choose either poly or regular in the title so we know which method you want</a:t>
            </a:r>
          </a:p>
          <a:p>
            <a:pPr marL="514350" marR="0" lvl="0" indent="-514350">
              <a:lnSpc>
                <a:spcPct val="110000"/>
              </a:lnSpc>
              <a:spcBef>
                <a:spcPts val="0"/>
              </a:spcBef>
              <a:spcAft>
                <a:spcPts val="1000"/>
              </a:spcAft>
              <a:buFont typeface="+mj-lt"/>
              <a:buAutoNum type="arabicPeriod"/>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Send a pdf of your poster to: </a:t>
            </a:r>
            <a:r>
              <a:rPr lang="en-US" sz="3000" b="1" u="sng"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UNDsmhsgraphics@UND.edu</a:t>
            </a:r>
            <a:endParaRPr lang="en-US" sz="3000"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56726F7-D04E-97F9-6881-D026440777C8}"/>
              </a:ext>
            </a:extLst>
          </p:cNvPr>
          <p:cNvSpPr/>
          <p:nvPr/>
        </p:nvSpPr>
        <p:spPr bwMode="auto">
          <a:xfrm>
            <a:off x="13708063" y="13962063"/>
            <a:ext cx="11410950" cy="8424863"/>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a:ln>
                <a:noFill/>
              </a:ln>
              <a:solidFill>
                <a:schemeClr val="tx1"/>
              </a:solidFill>
              <a:effectLst/>
              <a:latin typeface="Arial" charset="0"/>
            </a:endParaRPr>
          </a:p>
        </p:txBody>
      </p:sp>
      <p:sp>
        <p:nvSpPr>
          <p:cNvPr id="3" name="Rectangle 79">
            <a:extLst>
              <a:ext uri="{FF2B5EF4-FFF2-40B4-BE49-F238E27FC236}">
                <a16:creationId xmlns:a16="http://schemas.microsoft.com/office/drawing/2014/main" id="{F90F44B1-E8A1-2D62-E09F-91250312D2E2}"/>
              </a:ext>
            </a:extLst>
          </p:cNvPr>
          <p:cNvSpPr>
            <a:spLocks noChangeArrowheads="1"/>
          </p:cNvSpPr>
          <p:nvPr/>
        </p:nvSpPr>
        <p:spPr bwMode="auto">
          <a:xfrm>
            <a:off x="14055726" y="15224126"/>
            <a:ext cx="10820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spcBef>
                <a:spcPct val="25000"/>
              </a:spcBef>
              <a:buNone/>
            </a:pPr>
            <a:r>
              <a:rPr lang="en-US" altLang="en-US" sz="3000" b="1" dirty="0">
                <a:solidFill>
                  <a:schemeClr val="bg1"/>
                </a:solidFill>
                <a:latin typeface="Helvetica" panose="020B0604020202020204" pitchFamily="34" charset="0"/>
              </a:rPr>
              <a:t>Don’t use text that is similar to its background color. </a:t>
            </a:r>
          </a:p>
          <a:p>
            <a:pPr eaLnBrk="1" hangingPunct="1">
              <a:spcBef>
                <a:spcPct val="25000"/>
              </a:spcBef>
            </a:pPr>
            <a:r>
              <a:rPr lang="en-US" altLang="en-US" sz="3000" dirty="0">
                <a:solidFill>
                  <a:schemeClr val="bg1"/>
                </a:solidFill>
                <a:latin typeface="Helvetica" panose="020B0604020202020204" pitchFamily="34" charset="0"/>
              </a:rPr>
              <a:t>25% of your audience could have some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color-blindness?</a:t>
            </a:r>
          </a:p>
          <a:p>
            <a:pPr eaLnBrk="1" hangingPunct="1">
              <a:spcBef>
                <a:spcPct val="25000"/>
              </a:spcBef>
            </a:pPr>
            <a:r>
              <a:rPr lang="en-US" altLang="en-US" sz="3000" dirty="0">
                <a:solidFill>
                  <a:schemeClr val="bg1"/>
                </a:solidFill>
                <a:latin typeface="Helvetica" panose="020B0604020202020204" pitchFamily="34" charset="0"/>
              </a:rPr>
              <a:t>Greens on reds, greens on orange, blues on red,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and blues on green are difficult to see. </a:t>
            </a:r>
          </a:p>
          <a:p>
            <a:pPr marL="0" indent="0" eaLnBrk="1" hangingPunct="1">
              <a:spcBef>
                <a:spcPct val="25000"/>
              </a:spcBef>
              <a:buNone/>
            </a:pPr>
            <a:r>
              <a:rPr lang="en-US" altLang="en-US" sz="3000" b="1" dirty="0">
                <a:solidFill>
                  <a:schemeClr val="bg1"/>
                </a:solidFill>
                <a:latin typeface="Helvetica" panose="020B0604020202020204" pitchFamily="34" charset="0"/>
              </a:rPr>
              <a:t>Take Note:</a:t>
            </a:r>
          </a:p>
          <a:p>
            <a:pPr eaLnBrk="1" hangingPunct="1">
              <a:spcBef>
                <a:spcPct val="25000"/>
              </a:spcBef>
            </a:pPr>
            <a:r>
              <a:rPr lang="en-US" altLang="en-US" sz="3000" dirty="0">
                <a:solidFill>
                  <a:schemeClr val="bg1"/>
                </a:solidFill>
                <a:latin typeface="Helvetica" panose="020B0604020202020204" pitchFamily="34" charset="0"/>
              </a:rPr>
              <a:t>Computer monitor colors are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NOT the same as colors on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your printed poster.</a:t>
            </a:r>
          </a:p>
          <a:p>
            <a:pPr eaLnBrk="1" hangingPunct="1">
              <a:spcBef>
                <a:spcPct val="25000"/>
              </a:spcBef>
            </a:pPr>
            <a:r>
              <a:rPr lang="en-US" altLang="en-US" sz="3000" dirty="0">
                <a:solidFill>
                  <a:schemeClr val="bg1"/>
                </a:solidFill>
                <a:latin typeface="Helvetica" panose="020B0604020202020204" pitchFamily="34" charset="0"/>
              </a:rPr>
              <a:t>This green box to the right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appears fluorescent on</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your screen, but it will print </a:t>
            </a:r>
            <a:br>
              <a:rPr lang="en-US" altLang="en-US" sz="3000" dirty="0">
                <a:solidFill>
                  <a:schemeClr val="bg1"/>
                </a:solidFill>
                <a:latin typeface="Helvetica" panose="020B0604020202020204" pitchFamily="34" charset="0"/>
              </a:rPr>
            </a:br>
            <a:r>
              <a:rPr lang="en-US" altLang="en-US" sz="3000" dirty="0">
                <a:solidFill>
                  <a:schemeClr val="bg1"/>
                </a:solidFill>
                <a:latin typeface="Helvetica" panose="020B0604020202020204" pitchFamily="34" charset="0"/>
              </a:rPr>
              <a:t>darker and muted.</a:t>
            </a:r>
          </a:p>
        </p:txBody>
      </p:sp>
      <p:sp>
        <p:nvSpPr>
          <p:cNvPr id="5" name="Rectangle 78">
            <a:extLst>
              <a:ext uri="{FF2B5EF4-FFF2-40B4-BE49-F238E27FC236}">
                <a16:creationId xmlns:a16="http://schemas.microsoft.com/office/drawing/2014/main" id="{8B435A69-0185-6491-FB83-CBCAFBB9AFE3}"/>
              </a:ext>
            </a:extLst>
          </p:cNvPr>
          <p:cNvSpPr>
            <a:spLocks noChangeArrowheads="1"/>
          </p:cNvSpPr>
          <p:nvPr/>
        </p:nvSpPr>
        <p:spPr bwMode="auto">
          <a:xfrm>
            <a:off x="14055726" y="14114463"/>
            <a:ext cx="8991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chemeClr val="bg1"/>
                </a:solidFill>
                <a:latin typeface="Helvetica" panose="020B0604020202020204" pitchFamily="34" charset="0"/>
              </a:rPr>
              <a:t>Keep in mind</a:t>
            </a:r>
          </a:p>
        </p:txBody>
      </p:sp>
      <p:sp>
        <p:nvSpPr>
          <p:cNvPr id="6" name="Rectangle 5">
            <a:extLst>
              <a:ext uri="{FF2B5EF4-FFF2-40B4-BE49-F238E27FC236}">
                <a16:creationId xmlns:a16="http://schemas.microsoft.com/office/drawing/2014/main" id="{3E03750A-2819-4318-37F0-4F142802BBC4}"/>
              </a:ext>
            </a:extLst>
          </p:cNvPr>
          <p:cNvSpPr/>
          <p:nvPr/>
        </p:nvSpPr>
        <p:spPr bwMode="auto">
          <a:xfrm>
            <a:off x="21107400" y="18576926"/>
            <a:ext cx="3259138" cy="3259138"/>
          </a:xfrm>
          <a:prstGeom prst="rect">
            <a:avLst/>
          </a:prstGeom>
          <a:solidFill>
            <a:srgbClr val="02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a:ln>
                <a:noFill/>
              </a:ln>
              <a:solidFill>
                <a:schemeClr val="tx1"/>
              </a:solidFill>
              <a:effectLst/>
              <a:latin typeface="Arial" charset="0"/>
            </a:endParaRPr>
          </a:p>
        </p:txBody>
      </p:sp>
      <p:pic>
        <p:nvPicPr>
          <p:cNvPr id="8" name="Content Placeholder 4" descr="Right clicking on a thumbnail, various options appear including &quot;Layout.&quot; While hovering over layout, the various designs appear." title="Multiple Layouts">
            <a:extLst>
              <a:ext uri="{FF2B5EF4-FFF2-40B4-BE49-F238E27FC236}">
                <a16:creationId xmlns:a16="http://schemas.microsoft.com/office/drawing/2014/main" id="{7D099DF9-3633-565B-2463-FCA1F35E8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281" y="11871326"/>
            <a:ext cx="10965919" cy="6074178"/>
          </a:xfrm>
          <a:prstGeom prst="rect">
            <a:avLst/>
          </a:prstGeom>
        </p:spPr>
      </p:pic>
      <p:sp>
        <p:nvSpPr>
          <p:cNvPr id="9" name="Rectangle 90">
            <a:extLst>
              <a:ext uri="{FF2B5EF4-FFF2-40B4-BE49-F238E27FC236}">
                <a16:creationId xmlns:a16="http://schemas.microsoft.com/office/drawing/2014/main" id="{55F7943D-A2DC-DDEE-8A75-C76FDF07C6F4}"/>
              </a:ext>
            </a:extLst>
          </p:cNvPr>
          <p:cNvSpPr>
            <a:spLocks noChangeArrowheads="1"/>
          </p:cNvSpPr>
          <p:nvPr/>
        </p:nvSpPr>
        <p:spPr bwMode="auto">
          <a:xfrm>
            <a:off x="26050875" y="24825326"/>
            <a:ext cx="11426825" cy="88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Align</a:t>
            </a: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 Keep columns and information organized</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sz="3000" b="1" kern="100" dirty="0">
                <a:effectLst/>
                <a:latin typeface="Helvetica" panose="020B0604020202020204" pitchFamily="34" charset="0"/>
                <a:ea typeface="Aptos" panose="020B0004020202020204" pitchFamily="34" charset="0"/>
                <a:cs typeface="Times New Roman" panose="02020603050405020304" pitchFamily="18" charset="0"/>
              </a:rPr>
              <a:t>Transparency</a:t>
            </a: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 knock-out the background of logos and images.</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Gradient and reverse backgrounds distract from pertinent information. It is difficult to read text over them. Gradient backgrounds often cause printing problems. Use these elements sparingly and carefully.</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sz="3000" kern="100" dirty="0">
                <a:effectLst/>
                <a:latin typeface="Helvetica" panose="020B0604020202020204" pitchFamily="34" charset="0"/>
                <a:ea typeface="Aptos" panose="020B0004020202020204" pitchFamily="34" charset="0"/>
                <a:cs typeface="Times New Roman" panose="02020603050405020304" pitchFamily="18" charset="0"/>
              </a:rPr>
              <a:t>Use infographics and pictures.</a:t>
            </a:r>
          </a:p>
          <a:p>
            <a:pPr marL="465138" lvl="1" indent="-465138">
              <a:lnSpc>
                <a:spcPct val="110000"/>
              </a:lnSpc>
              <a:spcBef>
                <a:spcPts val="0"/>
              </a:spcBef>
              <a:spcAft>
                <a:spcPts val="1000"/>
              </a:spcAft>
              <a:buFont typeface="Helvetica" panose="020B0604020202020204" pitchFamily="34" charset="0"/>
              <a:buChar char="•"/>
              <a:tabLst>
                <a:tab pos="914400" algn="l"/>
              </a:tabLst>
            </a:pPr>
            <a:r>
              <a:rPr lang="en-US" sz="3000" dirty="0">
                <a:effectLst/>
                <a:latin typeface="Helvetica" panose="020B0604020202020204" pitchFamily="34" charset="0"/>
                <a:ea typeface="Aptos" panose="020B0004020202020204" pitchFamily="34" charset="0"/>
              </a:rPr>
              <a:t>Keep your images proportionate. Right-click the picture box and go to “Size and Proportion.” Then make sure the scale height and scale width are the same percentages. This is very important on logos; however, images can look very distorted too. Best practice is to keep the image proportionate. </a:t>
            </a:r>
          </a:p>
        </p:txBody>
      </p:sp>
      <p:sp>
        <p:nvSpPr>
          <p:cNvPr id="13" name="Rectangle 75">
            <a:extLst>
              <a:ext uri="{FF2B5EF4-FFF2-40B4-BE49-F238E27FC236}">
                <a16:creationId xmlns:a16="http://schemas.microsoft.com/office/drawing/2014/main" id="{1FBD336A-D093-553A-D08C-2AAD8E11261D}"/>
              </a:ext>
            </a:extLst>
          </p:cNvPr>
          <p:cNvSpPr>
            <a:spLocks noChangeArrowheads="1"/>
          </p:cNvSpPr>
          <p:nvPr/>
        </p:nvSpPr>
        <p:spPr bwMode="auto">
          <a:xfrm>
            <a:off x="26050875" y="23758526"/>
            <a:ext cx="11430000" cy="9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56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Useful PowerPoint tools</a:t>
            </a:r>
            <a:endParaRPr lang="en-US" sz="56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329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512EAFCE-53A7-44C4-DBB6-4EFA05914566}"/>
              </a:ext>
            </a:extLst>
          </p:cNvPr>
          <p:cNvSpPr>
            <a:spLocks noChangeArrowheads="1"/>
          </p:cNvSpPr>
          <p:nvPr/>
        </p:nvSpPr>
        <p:spPr bwMode="auto">
          <a:xfrm>
            <a:off x="13716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 name="Group 2">
            <a:extLst>
              <a:ext uri="{FF2B5EF4-FFF2-40B4-BE49-F238E27FC236}">
                <a16:creationId xmlns:a16="http://schemas.microsoft.com/office/drawing/2014/main" id="{35997B20-5A85-9063-29F0-25B41F680BC9}"/>
              </a:ext>
            </a:extLst>
          </p:cNvPr>
          <p:cNvGrpSpPr/>
          <p:nvPr/>
        </p:nvGrpSpPr>
        <p:grpSpPr>
          <a:xfrm>
            <a:off x="1371600" y="5201347"/>
            <a:ext cx="11428412" cy="1371600"/>
            <a:chOff x="1371600" y="6122581"/>
            <a:chExt cx="11428412" cy="1371600"/>
          </a:xfrm>
        </p:grpSpPr>
        <p:sp>
          <p:nvSpPr>
            <p:cNvPr id="4" name="Rectangle 3">
              <a:extLst>
                <a:ext uri="{FF2B5EF4-FFF2-40B4-BE49-F238E27FC236}">
                  <a16:creationId xmlns:a16="http://schemas.microsoft.com/office/drawing/2014/main" id="{735E50BA-4361-364D-C435-B79B66343260}"/>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 name="Rectangle 75">
              <a:extLst>
                <a:ext uri="{FF2B5EF4-FFF2-40B4-BE49-F238E27FC236}">
                  <a16:creationId xmlns:a16="http://schemas.microsoft.com/office/drawing/2014/main" id="{24D05BDB-E400-89DA-B1E0-F47CB9A3EB1B}"/>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6" name="Rectangle 74">
            <a:extLst>
              <a:ext uri="{FF2B5EF4-FFF2-40B4-BE49-F238E27FC236}">
                <a16:creationId xmlns:a16="http://schemas.microsoft.com/office/drawing/2014/main" id="{57760D37-1918-E8A1-93B4-3BD24B7DD674}"/>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7" name="Rectangle 90">
            <a:extLst>
              <a:ext uri="{FF2B5EF4-FFF2-40B4-BE49-F238E27FC236}">
                <a16:creationId xmlns:a16="http://schemas.microsoft.com/office/drawing/2014/main" id="{E9761F49-70F4-E42A-416B-70FE25EE290D}"/>
              </a:ext>
            </a:extLst>
          </p:cNvPr>
          <p:cNvSpPr>
            <a:spLocks noChangeArrowheads="1"/>
          </p:cNvSpPr>
          <p:nvPr/>
        </p:nvSpPr>
        <p:spPr bwMode="auto">
          <a:xfrm>
            <a:off x="13716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8" name="Group 7">
            <a:extLst>
              <a:ext uri="{FF2B5EF4-FFF2-40B4-BE49-F238E27FC236}">
                <a16:creationId xmlns:a16="http://schemas.microsoft.com/office/drawing/2014/main" id="{BF0BC08E-3C53-251F-682F-88B8F8113F6B}"/>
              </a:ext>
            </a:extLst>
          </p:cNvPr>
          <p:cNvGrpSpPr/>
          <p:nvPr/>
        </p:nvGrpSpPr>
        <p:grpSpPr>
          <a:xfrm>
            <a:off x="1371600" y="19030059"/>
            <a:ext cx="11428412" cy="1371600"/>
            <a:chOff x="1371600" y="6122581"/>
            <a:chExt cx="11428412" cy="1371600"/>
          </a:xfrm>
        </p:grpSpPr>
        <p:sp>
          <p:nvSpPr>
            <p:cNvPr id="9" name="Rectangle 8">
              <a:extLst>
                <a:ext uri="{FF2B5EF4-FFF2-40B4-BE49-F238E27FC236}">
                  <a16:creationId xmlns:a16="http://schemas.microsoft.com/office/drawing/2014/main" id="{7DB21F3B-8D1A-6247-8274-58DF452D5CB5}"/>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0" name="Rectangle 75">
              <a:extLst>
                <a:ext uri="{FF2B5EF4-FFF2-40B4-BE49-F238E27FC236}">
                  <a16:creationId xmlns:a16="http://schemas.microsoft.com/office/drawing/2014/main" id="{4D688DFA-263F-300C-38C0-6082710C9B13}"/>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1" name="Rectangle 90">
            <a:extLst>
              <a:ext uri="{FF2B5EF4-FFF2-40B4-BE49-F238E27FC236}">
                <a16:creationId xmlns:a16="http://schemas.microsoft.com/office/drawing/2014/main" id="{A122E9AB-0C38-B5E5-F177-82D2E6BF9D01}"/>
              </a:ext>
            </a:extLst>
          </p:cNvPr>
          <p:cNvSpPr>
            <a:spLocks noChangeArrowheads="1"/>
          </p:cNvSpPr>
          <p:nvPr/>
        </p:nvSpPr>
        <p:spPr bwMode="auto">
          <a:xfrm>
            <a:off x="384048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2" name="Group 11">
            <a:extLst>
              <a:ext uri="{FF2B5EF4-FFF2-40B4-BE49-F238E27FC236}">
                <a16:creationId xmlns:a16="http://schemas.microsoft.com/office/drawing/2014/main" id="{2AF18A74-81FC-FE5D-5F23-9B8BA2951DC1}"/>
              </a:ext>
            </a:extLst>
          </p:cNvPr>
          <p:cNvGrpSpPr/>
          <p:nvPr/>
        </p:nvGrpSpPr>
        <p:grpSpPr>
          <a:xfrm>
            <a:off x="38404800" y="5201347"/>
            <a:ext cx="11428412" cy="1371600"/>
            <a:chOff x="1371600" y="6122581"/>
            <a:chExt cx="11428412" cy="1371600"/>
          </a:xfrm>
        </p:grpSpPr>
        <p:sp>
          <p:nvSpPr>
            <p:cNvPr id="13" name="Rectangle 12">
              <a:extLst>
                <a:ext uri="{FF2B5EF4-FFF2-40B4-BE49-F238E27FC236}">
                  <a16:creationId xmlns:a16="http://schemas.microsoft.com/office/drawing/2014/main" id="{6A366012-E83E-B2F2-3671-16CD21B63845}"/>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4" name="Rectangle 75">
              <a:extLst>
                <a:ext uri="{FF2B5EF4-FFF2-40B4-BE49-F238E27FC236}">
                  <a16:creationId xmlns:a16="http://schemas.microsoft.com/office/drawing/2014/main" id="{7A1A315A-9095-DCE3-6924-CEA524054EDD}"/>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5" name="Rectangle 90">
            <a:extLst>
              <a:ext uri="{FF2B5EF4-FFF2-40B4-BE49-F238E27FC236}">
                <a16:creationId xmlns:a16="http://schemas.microsoft.com/office/drawing/2014/main" id="{CAB8F9FC-E3E9-E3BF-FEF5-EF105695D126}"/>
              </a:ext>
            </a:extLst>
          </p:cNvPr>
          <p:cNvSpPr>
            <a:spLocks noChangeArrowheads="1"/>
          </p:cNvSpPr>
          <p:nvPr/>
        </p:nvSpPr>
        <p:spPr bwMode="auto">
          <a:xfrm>
            <a:off x="384048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6" name="Group 15">
            <a:extLst>
              <a:ext uri="{FF2B5EF4-FFF2-40B4-BE49-F238E27FC236}">
                <a16:creationId xmlns:a16="http://schemas.microsoft.com/office/drawing/2014/main" id="{6E01205E-BF09-D215-BAAA-7B1D51306854}"/>
              </a:ext>
            </a:extLst>
          </p:cNvPr>
          <p:cNvGrpSpPr/>
          <p:nvPr/>
        </p:nvGrpSpPr>
        <p:grpSpPr>
          <a:xfrm>
            <a:off x="38404800" y="19030059"/>
            <a:ext cx="11428412" cy="1371600"/>
            <a:chOff x="1371600" y="6122581"/>
            <a:chExt cx="11428412" cy="1371600"/>
          </a:xfrm>
        </p:grpSpPr>
        <p:sp>
          <p:nvSpPr>
            <p:cNvPr id="17" name="Rectangle 16">
              <a:extLst>
                <a:ext uri="{FF2B5EF4-FFF2-40B4-BE49-F238E27FC236}">
                  <a16:creationId xmlns:a16="http://schemas.microsoft.com/office/drawing/2014/main" id="{9C7CC974-0A15-4E30-012E-D0CB4C22BA06}"/>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8" name="Rectangle 75">
              <a:extLst>
                <a:ext uri="{FF2B5EF4-FFF2-40B4-BE49-F238E27FC236}">
                  <a16:creationId xmlns:a16="http://schemas.microsoft.com/office/drawing/2014/main" id="{827A91E7-A0E1-53DF-5CB7-B1934F4A5A5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9" name="Rectangle 90">
            <a:extLst>
              <a:ext uri="{FF2B5EF4-FFF2-40B4-BE49-F238E27FC236}">
                <a16:creationId xmlns:a16="http://schemas.microsoft.com/office/drawing/2014/main" id="{639E89B4-C262-5325-2053-73DF9C6D1344}"/>
              </a:ext>
            </a:extLst>
          </p:cNvPr>
          <p:cNvSpPr>
            <a:spLocks noChangeArrowheads="1"/>
          </p:cNvSpPr>
          <p:nvPr/>
        </p:nvSpPr>
        <p:spPr bwMode="auto">
          <a:xfrm>
            <a:off x="137160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0" name="Group 19">
            <a:extLst>
              <a:ext uri="{FF2B5EF4-FFF2-40B4-BE49-F238E27FC236}">
                <a16:creationId xmlns:a16="http://schemas.microsoft.com/office/drawing/2014/main" id="{00A47D94-9702-D9CE-5A34-830FEB73A415}"/>
              </a:ext>
            </a:extLst>
          </p:cNvPr>
          <p:cNvGrpSpPr/>
          <p:nvPr/>
        </p:nvGrpSpPr>
        <p:grpSpPr>
          <a:xfrm>
            <a:off x="13716000" y="5201347"/>
            <a:ext cx="11428412" cy="1371600"/>
            <a:chOff x="1371600" y="6122581"/>
            <a:chExt cx="11428412" cy="1371600"/>
          </a:xfrm>
        </p:grpSpPr>
        <p:sp>
          <p:nvSpPr>
            <p:cNvPr id="21" name="Rectangle 20">
              <a:extLst>
                <a:ext uri="{FF2B5EF4-FFF2-40B4-BE49-F238E27FC236}">
                  <a16:creationId xmlns:a16="http://schemas.microsoft.com/office/drawing/2014/main" id="{463D1FF7-7601-B4D3-96E9-FBEFFD8FD2A4}"/>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2" name="Rectangle 75">
              <a:extLst>
                <a:ext uri="{FF2B5EF4-FFF2-40B4-BE49-F238E27FC236}">
                  <a16:creationId xmlns:a16="http://schemas.microsoft.com/office/drawing/2014/main" id="{10C4FF42-5BCD-ACCB-778A-678EE1454795}"/>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3" name="Rectangle 90">
            <a:extLst>
              <a:ext uri="{FF2B5EF4-FFF2-40B4-BE49-F238E27FC236}">
                <a16:creationId xmlns:a16="http://schemas.microsoft.com/office/drawing/2014/main" id="{22B5C6EF-9653-6A4A-311D-0A41F6130779}"/>
              </a:ext>
            </a:extLst>
          </p:cNvPr>
          <p:cNvSpPr>
            <a:spLocks noChangeArrowheads="1"/>
          </p:cNvSpPr>
          <p:nvPr/>
        </p:nvSpPr>
        <p:spPr bwMode="auto">
          <a:xfrm>
            <a:off x="137160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4" name="Group 23">
            <a:extLst>
              <a:ext uri="{FF2B5EF4-FFF2-40B4-BE49-F238E27FC236}">
                <a16:creationId xmlns:a16="http://schemas.microsoft.com/office/drawing/2014/main" id="{C4A92406-AFD3-E548-9BBD-0E59B102E912}"/>
              </a:ext>
            </a:extLst>
          </p:cNvPr>
          <p:cNvGrpSpPr/>
          <p:nvPr/>
        </p:nvGrpSpPr>
        <p:grpSpPr>
          <a:xfrm>
            <a:off x="13716000" y="19030059"/>
            <a:ext cx="11428412" cy="1371600"/>
            <a:chOff x="1371600" y="6122581"/>
            <a:chExt cx="11428412" cy="1371600"/>
          </a:xfrm>
        </p:grpSpPr>
        <p:sp>
          <p:nvSpPr>
            <p:cNvPr id="25" name="Rectangle 24">
              <a:extLst>
                <a:ext uri="{FF2B5EF4-FFF2-40B4-BE49-F238E27FC236}">
                  <a16:creationId xmlns:a16="http://schemas.microsoft.com/office/drawing/2014/main" id="{FE30563F-7261-7105-ED60-DD5F2C1B93F3}"/>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6" name="Rectangle 75">
              <a:extLst>
                <a:ext uri="{FF2B5EF4-FFF2-40B4-BE49-F238E27FC236}">
                  <a16:creationId xmlns:a16="http://schemas.microsoft.com/office/drawing/2014/main" id="{3DF5B3D8-F03E-0FD5-226B-8AA4763BBEDE}"/>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7" name="Rectangle 90">
            <a:extLst>
              <a:ext uri="{FF2B5EF4-FFF2-40B4-BE49-F238E27FC236}">
                <a16:creationId xmlns:a16="http://schemas.microsoft.com/office/drawing/2014/main" id="{107DB6D9-9594-89BA-E52C-15657FD44B6A}"/>
              </a:ext>
            </a:extLst>
          </p:cNvPr>
          <p:cNvSpPr>
            <a:spLocks noChangeArrowheads="1"/>
          </p:cNvSpPr>
          <p:nvPr/>
        </p:nvSpPr>
        <p:spPr bwMode="auto">
          <a:xfrm>
            <a:off x="260604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8" name="Group 27">
            <a:extLst>
              <a:ext uri="{FF2B5EF4-FFF2-40B4-BE49-F238E27FC236}">
                <a16:creationId xmlns:a16="http://schemas.microsoft.com/office/drawing/2014/main" id="{DED8994C-A190-E958-A911-E520D2540C1C}"/>
              </a:ext>
            </a:extLst>
          </p:cNvPr>
          <p:cNvGrpSpPr/>
          <p:nvPr/>
        </p:nvGrpSpPr>
        <p:grpSpPr>
          <a:xfrm>
            <a:off x="26060400" y="5201347"/>
            <a:ext cx="11428412" cy="1371600"/>
            <a:chOff x="1371600" y="6122581"/>
            <a:chExt cx="11428412" cy="1371600"/>
          </a:xfrm>
        </p:grpSpPr>
        <p:sp>
          <p:nvSpPr>
            <p:cNvPr id="29" name="Rectangle 28">
              <a:extLst>
                <a:ext uri="{FF2B5EF4-FFF2-40B4-BE49-F238E27FC236}">
                  <a16:creationId xmlns:a16="http://schemas.microsoft.com/office/drawing/2014/main" id="{346F43D2-A3ED-906E-5B71-0D95C8BD28F4}"/>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0" name="Rectangle 75">
              <a:extLst>
                <a:ext uri="{FF2B5EF4-FFF2-40B4-BE49-F238E27FC236}">
                  <a16:creationId xmlns:a16="http://schemas.microsoft.com/office/drawing/2014/main" id="{674028B2-0F6C-6863-B7EC-171F07B07C4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31" name="Rectangle 90">
            <a:extLst>
              <a:ext uri="{FF2B5EF4-FFF2-40B4-BE49-F238E27FC236}">
                <a16:creationId xmlns:a16="http://schemas.microsoft.com/office/drawing/2014/main" id="{1FA55036-4E83-73FF-82A0-227461777B27}"/>
              </a:ext>
            </a:extLst>
          </p:cNvPr>
          <p:cNvSpPr>
            <a:spLocks noChangeArrowheads="1"/>
          </p:cNvSpPr>
          <p:nvPr/>
        </p:nvSpPr>
        <p:spPr bwMode="auto">
          <a:xfrm>
            <a:off x="260604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2" name="Group 31">
            <a:extLst>
              <a:ext uri="{FF2B5EF4-FFF2-40B4-BE49-F238E27FC236}">
                <a16:creationId xmlns:a16="http://schemas.microsoft.com/office/drawing/2014/main" id="{4501B745-9B99-322B-52E1-EFA2ACEA7228}"/>
              </a:ext>
            </a:extLst>
          </p:cNvPr>
          <p:cNvGrpSpPr/>
          <p:nvPr/>
        </p:nvGrpSpPr>
        <p:grpSpPr>
          <a:xfrm>
            <a:off x="26060400" y="19030059"/>
            <a:ext cx="11428412" cy="1371600"/>
            <a:chOff x="1371600" y="6122581"/>
            <a:chExt cx="11428412" cy="1371600"/>
          </a:xfrm>
        </p:grpSpPr>
        <p:sp>
          <p:nvSpPr>
            <p:cNvPr id="33" name="Rectangle 32">
              <a:extLst>
                <a:ext uri="{FF2B5EF4-FFF2-40B4-BE49-F238E27FC236}">
                  <a16:creationId xmlns:a16="http://schemas.microsoft.com/office/drawing/2014/main" id="{B6CF676D-0F2C-2593-0E44-565650538E5B}"/>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4" name="Rectangle 75">
              <a:extLst>
                <a:ext uri="{FF2B5EF4-FFF2-40B4-BE49-F238E27FC236}">
                  <a16:creationId xmlns:a16="http://schemas.microsoft.com/office/drawing/2014/main" id="{82E39D4E-1AE6-461B-A0D5-CA13A6AB7113}"/>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35" name="Object 80" descr="Bar chart showing corrolations">
            <a:extLst>
              <a:ext uri="{FF2B5EF4-FFF2-40B4-BE49-F238E27FC236}">
                <a16:creationId xmlns:a16="http://schemas.microsoft.com/office/drawing/2014/main" id="{67AEC873-CE62-8E86-6F1A-4FFFB5AF1326}"/>
              </a:ext>
            </a:extLst>
          </p:cNvPr>
          <p:cNvGraphicFramePr>
            <a:graphicFrameLocks noChangeAspect="1"/>
          </p:cNvGraphicFramePr>
          <p:nvPr>
            <p:extLst>
              <p:ext uri="{D42A27DB-BD31-4B8C-83A1-F6EECF244321}">
                <p14:modId xmlns:p14="http://schemas.microsoft.com/office/powerpoint/2010/main" val="1939054087"/>
              </p:ext>
            </p:extLst>
          </p:nvPr>
        </p:nvGraphicFramePr>
        <p:xfrm>
          <a:off x="16011357" y="25924994"/>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ontent Placeholder 6" descr="This is chart example showing fictional color data." title="Random chart">
            <a:extLst>
              <a:ext uri="{FF2B5EF4-FFF2-40B4-BE49-F238E27FC236}">
                <a16:creationId xmlns:a16="http://schemas.microsoft.com/office/drawing/2014/main" id="{39D5CF54-3593-F92F-F7B4-E2692A7288C5}"/>
              </a:ext>
            </a:extLst>
          </p:cNvPr>
          <p:cNvGraphicFramePr>
            <a:graphicFrameLocks/>
          </p:cNvGraphicFramePr>
          <p:nvPr>
            <p:extLst>
              <p:ext uri="{D42A27DB-BD31-4B8C-83A1-F6EECF244321}">
                <p14:modId xmlns:p14="http://schemas.microsoft.com/office/powerpoint/2010/main" val="3087743424"/>
              </p:ext>
            </p:extLst>
          </p:nvPr>
        </p:nvGraphicFramePr>
        <p:xfrm>
          <a:off x="26058813" y="111056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539C96E2-872E-F05D-E522-FC5ACF0D2F4A}"/>
                          </a:ext>
                        </a:extLst>
                      </p:cNvPr>
                      <p:cNvPicPr>
                        <a:picLocks noGrp="1" noChangeArrowheads="1"/>
                      </p:cNvPicPr>
                      <p:nvPr/>
                    </p:nvPicPr>
                    <p:blipFill>
                      <a:blip r:embed="rId4"/>
                      <a:srcRect/>
                      <a:stretch>
                        <a:fillRect/>
                      </a:stretch>
                    </p:blipFill>
                    <p:spPr bwMode="auto">
                      <a:xfrm>
                        <a:off x="26058813" y="11105666"/>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352475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E4A468D6-9ECD-1F84-ECB2-446C3C596714}"/>
              </a:ext>
            </a:extLst>
          </p:cNvPr>
          <p:cNvSpPr>
            <a:spLocks noChangeArrowheads="1"/>
          </p:cNvSpPr>
          <p:nvPr/>
        </p:nvSpPr>
        <p:spPr bwMode="auto">
          <a:xfrm>
            <a:off x="13716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 name="Group 2">
            <a:extLst>
              <a:ext uri="{FF2B5EF4-FFF2-40B4-BE49-F238E27FC236}">
                <a16:creationId xmlns:a16="http://schemas.microsoft.com/office/drawing/2014/main" id="{067C5A4A-7CE4-1521-9D16-CCC66F36D1AC}"/>
              </a:ext>
            </a:extLst>
          </p:cNvPr>
          <p:cNvGrpSpPr/>
          <p:nvPr/>
        </p:nvGrpSpPr>
        <p:grpSpPr>
          <a:xfrm>
            <a:off x="1371600" y="5201347"/>
            <a:ext cx="11428412" cy="1371600"/>
            <a:chOff x="1371600" y="6122581"/>
            <a:chExt cx="11428412" cy="1371600"/>
          </a:xfrm>
        </p:grpSpPr>
        <p:sp>
          <p:nvSpPr>
            <p:cNvPr id="4" name="Rectangle 3">
              <a:extLst>
                <a:ext uri="{FF2B5EF4-FFF2-40B4-BE49-F238E27FC236}">
                  <a16:creationId xmlns:a16="http://schemas.microsoft.com/office/drawing/2014/main" id="{DE9FBE5A-7CDA-B94C-291E-8ED2F356D2C6}"/>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 name="Rectangle 75">
              <a:extLst>
                <a:ext uri="{FF2B5EF4-FFF2-40B4-BE49-F238E27FC236}">
                  <a16:creationId xmlns:a16="http://schemas.microsoft.com/office/drawing/2014/main" id="{AC8C2372-F852-2B4B-5C70-F64AF23EC09D}"/>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6" name="Rectangle 74">
            <a:extLst>
              <a:ext uri="{FF2B5EF4-FFF2-40B4-BE49-F238E27FC236}">
                <a16:creationId xmlns:a16="http://schemas.microsoft.com/office/drawing/2014/main" id="{F7D99E69-9C36-C80B-F78F-FEACC2BDAB1D}"/>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7" name="Rectangle 90">
            <a:extLst>
              <a:ext uri="{FF2B5EF4-FFF2-40B4-BE49-F238E27FC236}">
                <a16:creationId xmlns:a16="http://schemas.microsoft.com/office/drawing/2014/main" id="{FA8737BA-65F7-E3FC-9442-EB9F02EB4F7A}"/>
              </a:ext>
            </a:extLst>
          </p:cNvPr>
          <p:cNvSpPr>
            <a:spLocks noChangeArrowheads="1"/>
          </p:cNvSpPr>
          <p:nvPr/>
        </p:nvSpPr>
        <p:spPr bwMode="auto">
          <a:xfrm>
            <a:off x="13716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8" name="Group 7">
            <a:extLst>
              <a:ext uri="{FF2B5EF4-FFF2-40B4-BE49-F238E27FC236}">
                <a16:creationId xmlns:a16="http://schemas.microsoft.com/office/drawing/2014/main" id="{2D6DA20D-0085-29D2-44F8-7EF0569F1D64}"/>
              </a:ext>
            </a:extLst>
          </p:cNvPr>
          <p:cNvGrpSpPr/>
          <p:nvPr/>
        </p:nvGrpSpPr>
        <p:grpSpPr>
          <a:xfrm>
            <a:off x="1371600" y="19030059"/>
            <a:ext cx="11428412" cy="1371600"/>
            <a:chOff x="1371600" y="6122581"/>
            <a:chExt cx="11428412" cy="1371600"/>
          </a:xfrm>
        </p:grpSpPr>
        <p:sp>
          <p:nvSpPr>
            <p:cNvPr id="9" name="Rectangle 8">
              <a:extLst>
                <a:ext uri="{FF2B5EF4-FFF2-40B4-BE49-F238E27FC236}">
                  <a16:creationId xmlns:a16="http://schemas.microsoft.com/office/drawing/2014/main" id="{3D8E88CA-9697-A655-9D28-81586BC06820}"/>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0" name="Rectangle 75">
              <a:extLst>
                <a:ext uri="{FF2B5EF4-FFF2-40B4-BE49-F238E27FC236}">
                  <a16:creationId xmlns:a16="http://schemas.microsoft.com/office/drawing/2014/main" id="{BD0BCE14-432B-B7CC-503E-602FD230673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1" name="Rectangle 90">
            <a:extLst>
              <a:ext uri="{FF2B5EF4-FFF2-40B4-BE49-F238E27FC236}">
                <a16:creationId xmlns:a16="http://schemas.microsoft.com/office/drawing/2014/main" id="{D25F3279-3059-58B1-263D-46D9BC566E95}"/>
              </a:ext>
            </a:extLst>
          </p:cNvPr>
          <p:cNvSpPr>
            <a:spLocks noChangeArrowheads="1"/>
          </p:cNvSpPr>
          <p:nvPr/>
        </p:nvSpPr>
        <p:spPr bwMode="auto">
          <a:xfrm>
            <a:off x="384048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2" name="Group 11">
            <a:extLst>
              <a:ext uri="{FF2B5EF4-FFF2-40B4-BE49-F238E27FC236}">
                <a16:creationId xmlns:a16="http://schemas.microsoft.com/office/drawing/2014/main" id="{AC24E739-7BCA-503F-6928-BD300F79A8F4}"/>
              </a:ext>
            </a:extLst>
          </p:cNvPr>
          <p:cNvGrpSpPr/>
          <p:nvPr/>
        </p:nvGrpSpPr>
        <p:grpSpPr>
          <a:xfrm>
            <a:off x="38404800" y="5201347"/>
            <a:ext cx="11428412" cy="1371600"/>
            <a:chOff x="1371600" y="6122581"/>
            <a:chExt cx="11428412" cy="1371600"/>
          </a:xfrm>
        </p:grpSpPr>
        <p:sp>
          <p:nvSpPr>
            <p:cNvPr id="13" name="Rectangle 12">
              <a:extLst>
                <a:ext uri="{FF2B5EF4-FFF2-40B4-BE49-F238E27FC236}">
                  <a16:creationId xmlns:a16="http://schemas.microsoft.com/office/drawing/2014/main" id="{6221FFD4-7D1E-B884-74CC-D37C65CF6975}"/>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4" name="Rectangle 75">
              <a:extLst>
                <a:ext uri="{FF2B5EF4-FFF2-40B4-BE49-F238E27FC236}">
                  <a16:creationId xmlns:a16="http://schemas.microsoft.com/office/drawing/2014/main" id="{658D1468-E58D-BF63-28CA-A6DCF0B72345}"/>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5" name="Rectangle 90">
            <a:extLst>
              <a:ext uri="{FF2B5EF4-FFF2-40B4-BE49-F238E27FC236}">
                <a16:creationId xmlns:a16="http://schemas.microsoft.com/office/drawing/2014/main" id="{BEA72FCD-288F-5348-5172-266C5673D783}"/>
              </a:ext>
            </a:extLst>
          </p:cNvPr>
          <p:cNvSpPr>
            <a:spLocks noChangeArrowheads="1"/>
          </p:cNvSpPr>
          <p:nvPr/>
        </p:nvSpPr>
        <p:spPr bwMode="auto">
          <a:xfrm>
            <a:off x="384048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6" name="Group 15">
            <a:extLst>
              <a:ext uri="{FF2B5EF4-FFF2-40B4-BE49-F238E27FC236}">
                <a16:creationId xmlns:a16="http://schemas.microsoft.com/office/drawing/2014/main" id="{907C32A8-053C-577B-0801-F2DAC2236CA3}"/>
              </a:ext>
            </a:extLst>
          </p:cNvPr>
          <p:cNvGrpSpPr/>
          <p:nvPr/>
        </p:nvGrpSpPr>
        <p:grpSpPr>
          <a:xfrm>
            <a:off x="38404800" y="19030059"/>
            <a:ext cx="11428412" cy="1371600"/>
            <a:chOff x="1371600" y="6122581"/>
            <a:chExt cx="11428412" cy="1371600"/>
          </a:xfrm>
        </p:grpSpPr>
        <p:sp>
          <p:nvSpPr>
            <p:cNvPr id="17" name="Rectangle 16">
              <a:extLst>
                <a:ext uri="{FF2B5EF4-FFF2-40B4-BE49-F238E27FC236}">
                  <a16:creationId xmlns:a16="http://schemas.microsoft.com/office/drawing/2014/main" id="{EE4EC748-E779-8C41-1591-D1075122691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8" name="Rectangle 75">
              <a:extLst>
                <a:ext uri="{FF2B5EF4-FFF2-40B4-BE49-F238E27FC236}">
                  <a16:creationId xmlns:a16="http://schemas.microsoft.com/office/drawing/2014/main" id="{55AF9D75-89D8-4B6D-219C-37238BDA7EFE}"/>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9" name="Rectangle 90">
            <a:extLst>
              <a:ext uri="{FF2B5EF4-FFF2-40B4-BE49-F238E27FC236}">
                <a16:creationId xmlns:a16="http://schemas.microsoft.com/office/drawing/2014/main" id="{1367375C-0DCD-5AAE-DACC-7C769BDBB652}"/>
              </a:ext>
            </a:extLst>
          </p:cNvPr>
          <p:cNvSpPr>
            <a:spLocks noChangeArrowheads="1"/>
          </p:cNvSpPr>
          <p:nvPr/>
        </p:nvSpPr>
        <p:spPr bwMode="auto">
          <a:xfrm>
            <a:off x="137160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0" name="Group 19">
            <a:extLst>
              <a:ext uri="{FF2B5EF4-FFF2-40B4-BE49-F238E27FC236}">
                <a16:creationId xmlns:a16="http://schemas.microsoft.com/office/drawing/2014/main" id="{7009D2AE-4733-5439-787F-F1CC31B1340B}"/>
              </a:ext>
            </a:extLst>
          </p:cNvPr>
          <p:cNvGrpSpPr/>
          <p:nvPr/>
        </p:nvGrpSpPr>
        <p:grpSpPr>
          <a:xfrm>
            <a:off x="13716000" y="5201347"/>
            <a:ext cx="11428412" cy="1371600"/>
            <a:chOff x="1371600" y="6122581"/>
            <a:chExt cx="11428412" cy="1371600"/>
          </a:xfrm>
        </p:grpSpPr>
        <p:sp>
          <p:nvSpPr>
            <p:cNvPr id="21" name="Rectangle 20">
              <a:extLst>
                <a:ext uri="{FF2B5EF4-FFF2-40B4-BE49-F238E27FC236}">
                  <a16:creationId xmlns:a16="http://schemas.microsoft.com/office/drawing/2014/main" id="{4BD0F98C-C371-0F23-696F-CD49AB576005}"/>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2" name="Rectangle 75">
              <a:extLst>
                <a:ext uri="{FF2B5EF4-FFF2-40B4-BE49-F238E27FC236}">
                  <a16:creationId xmlns:a16="http://schemas.microsoft.com/office/drawing/2014/main" id="{5973A6DB-DDFC-1A6A-A97E-A45DE337ED5C}"/>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3" name="Rectangle 90">
            <a:extLst>
              <a:ext uri="{FF2B5EF4-FFF2-40B4-BE49-F238E27FC236}">
                <a16:creationId xmlns:a16="http://schemas.microsoft.com/office/drawing/2014/main" id="{A184B2B5-0D84-E288-00B5-8E5A66E6EAB9}"/>
              </a:ext>
            </a:extLst>
          </p:cNvPr>
          <p:cNvSpPr>
            <a:spLocks noChangeArrowheads="1"/>
          </p:cNvSpPr>
          <p:nvPr/>
        </p:nvSpPr>
        <p:spPr bwMode="auto">
          <a:xfrm>
            <a:off x="137160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4" name="Group 23">
            <a:extLst>
              <a:ext uri="{FF2B5EF4-FFF2-40B4-BE49-F238E27FC236}">
                <a16:creationId xmlns:a16="http://schemas.microsoft.com/office/drawing/2014/main" id="{2B9D6123-E472-3189-69BC-709EE7ABB317}"/>
              </a:ext>
            </a:extLst>
          </p:cNvPr>
          <p:cNvGrpSpPr/>
          <p:nvPr/>
        </p:nvGrpSpPr>
        <p:grpSpPr>
          <a:xfrm>
            <a:off x="13716000" y="19030059"/>
            <a:ext cx="11428412" cy="1371600"/>
            <a:chOff x="1371600" y="6122581"/>
            <a:chExt cx="11428412" cy="1371600"/>
          </a:xfrm>
        </p:grpSpPr>
        <p:sp>
          <p:nvSpPr>
            <p:cNvPr id="25" name="Rectangle 24">
              <a:extLst>
                <a:ext uri="{FF2B5EF4-FFF2-40B4-BE49-F238E27FC236}">
                  <a16:creationId xmlns:a16="http://schemas.microsoft.com/office/drawing/2014/main" id="{809DE84D-9D38-0D81-B087-F849D25C2054}"/>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6" name="Rectangle 75">
              <a:extLst>
                <a:ext uri="{FF2B5EF4-FFF2-40B4-BE49-F238E27FC236}">
                  <a16:creationId xmlns:a16="http://schemas.microsoft.com/office/drawing/2014/main" id="{6E228905-3092-0233-EE44-FC5CE0A80B02}"/>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7" name="Rectangle 90">
            <a:extLst>
              <a:ext uri="{FF2B5EF4-FFF2-40B4-BE49-F238E27FC236}">
                <a16:creationId xmlns:a16="http://schemas.microsoft.com/office/drawing/2014/main" id="{A41CAEED-694B-3909-CC8C-43077B3F4270}"/>
              </a:ext>
            </a:extLst>
          </p:cNvPr>
          <p:cNvSpPr>
            <a:spLocks noChangeArrowheads="1"/>
          </p:cNvSpPr>
          <p:nvPr/>
        </p:nvSpPr>
        <p:spPr bwMode="auto">
          <a:xfrm>
            <a:off x="260604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8" name="Group 27">
            <a:extLst>
              <a:ext uri="{FF2B5EF4-FFF2-40B4-BE49-F238E27FC236}">
                <a16:creationId xmlns:a16="http://schemas.microsoft.com/office/drawing/2014/main" id="{50699DBB-49FB-6334-02C9-D22D49F458FD}"/>
              </a:ext>
            </a:extLst>
          </p:cNvPr>
          <p:cNvGrpSpPr/>
          <p:nvPr/>
        </p:nvGrpSpPr>
        <p:grpSpPr>
          <a:xfrm>
            <a:off x="26060400" y="5201347"/>
            <a:ext cx="11428412" cy="1371600"/>
            <a:chOff x="1371600" y="6122581"/>
            <a:chExt cx="11428412" cy="1371600"/>
          </a:xfrm>
        </p:grpSpPr>
        <p:sp>
          <p:nvSpPr>
            <p:cNvPr id="29" name="Rectangle 28">
              <a:extLst>
                <a:ext uri="{FF2B5EF4-FFF2-40B4-BE49-F238E27FC236}">
                  <a16:creationId xmlns:a16="http://schemas.microsoft.com/office/drawing/2014/main" id="{75355635-E1E2-DBAF-A8E5-BE0FE8FD6B1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0" name="Rectangle 75">
              <a:extLst>
                <a:ext uri="{FF2B5EF4-FFF2-40B4-BE49-F238E27FC236}">
                  <a16:creationId xmlns:a16="http://schemas.microsoft.com/office/drawing/2014/main" id="{05C5A722-59C0-3CDF-7BEC-D9F619051393}"/>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31" name="Rectangle 90">
            <a:extLst>
              <a:ext uri="{FF2B5EF4-FFF2-40B4-BE49-F238E27FC236}">
                <a16:creationId xmlns:a16="http://schemas.microsoft.com/office/drawing/2014/main" id="{64C53B31-16A5-4A87-3533-020419550B2A}"/>
              </a:ext>
            </a:extLst>
          </p:cNvPr>
          <p:cNvSpPr>
            <a:spLocks noChangeArrowheads="1"/>
          </p:cNvSpPr>
          <p:nvPr/>
        </p:nvSpPr>
        <p:spPr bwMode="auto">
          <a:xfrm>
            <a:off x="260604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2" name="Group 31">
            <a:extLst>
              <a:ext uri="{FF2B5EF4-FFF2-40B4-BE49-F238E27FC236}">
                <a16:creationId xmlns:a16="http://schemas.microsoft.com/office/drawing/2014/main" id="{82DAEAC7-DC46-1351-3E23-556130DE8526}"/>
              </a:ext>
            </a:extLst>
          </p:cNvPr>
          <p:cNvGrpSpPr/>
          <p:nvPr/>
        </p:nvGrpSpPr>
        <p:grpSpPr>
          <a:xfrm>
            <a:off x="26060400" y="19030059"/>
            <a:ext cx="11428412" cy="1371600"/>
            <a:chOff x="1371600" y="6122581"/>
            <a:chExt cx="11428412" cy="1371600"/>
          </a:xfrm>
        </p:grpSpPr>
        <p:sp>
          <p:nvSpPr>
            <p:cNvPr id="33" name="Rectangle 32">
              <a:extLst>
                <a:ext uri="{FF2B5EF4-FFF2-40B4-BE49-F238E27FC236}">
                  <a16:creationId xmlns:a16="http://schemas.microsoft.com/office/drawing/2014/main" id="{EAB667AB-F982-FCD7-A2EF-394AD77BCFB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4" name="Rectangle 75">
              <a:extLst>
                <a:ext uri="{FF2B5EF4-FFF2-40B4-BE49-F238E27FC236}">
                  <a16:creationId xmlns:a16="http://schemas.microsoft.com/office/drawing/2014/main" id="{36A30811-734C-D31A-6A73-FCAABC357FFA}"/>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35" name="Object 80" descr="Bar chart showing corrolations">
            <a:extLst>
              <a:ext uri="{FF2B5EF4-FFF2-40B4-BE49-F238E27FC236}">
                <a16:creationId xmlns:a16="http://schemas.microsoft.com/office/drawing/2014/main" id="{BED08CD1-B5D0-3D27-2D02-2D88CC28AB46}"/>
              </a:ext>
            </a:extLst>
          </p:cNvPr>
          <p:cNvGraphicFramePr>
            <a:graphicFrameLocks noChangeAspect="1"/>
          </p:cNvGraphicFramePr>
          <p:nvPr>
            <p:extLst>
              <p:ext uri="{D42A27DB-BD31-4B8C-83A1-F6EECF244321}">
                <p14:modId xmlns:p14="http://schemas.microsoft.com/office/powerpoint/2010/main" val="562805223"/>
              </p:ext>
            </p:extLst>
          </p:nvPr>
        </p:nvGraphicFramePr>
        <p:xfrm>
          <a:off x="16011357" y="25924994"/>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ontent Placeholder 6" descr="This is chart example showing fictional color data." title="Random chart">
            <a:extLst>
              <a:ext uri="{FF2B5EF4-FFF2-40B4-BE49-F238E27FC236}">
                <a16:creationId xmlns:a16="http://schemas.microsoft.com/office/drawing/2014/main" id="{539C96E2-872E-F05D-E522-FC5ACF0D2F4A}"/>
              </a:ext>
            </a:extLst>
          </p:cNvPr>
          <p:cNvGraphicFramePr>
            <a:graphicFrameLocks/>
          </p:cNvGraphicFramePr>
          <p:nvPr>
            <p:extLst>
              <p:ext uri="{D42A27DB-BD31-4B8C-83A1-F6EECF244321}">
                <p14:modId xmlns:p14="http://schemas.microsoft.com/office/powerpoint/2010/main" val="227302446"/>
              </p:ext>
            </p:extLst>
          </p:nvPr>
        </p:nvGraphicFramePr>
        <p:xfrm>
          <a:off x="26058813" y="111056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4" name="Content Placeholder 6" descr="This is chart example showing fictional color data." title="Random chart">
                        <a:extLst>
                          <a:ext uri="{FF2B5EF4-FFF2-40B4-BE49-F238E27FC236}">
                            <a16:creationId xmlns:a16="http://schemas.microsoft.com/office/drawing/2014/main" id="{E5070D4E-CC65-4A20-82E7-1D8C174AC42D}"/>
                          </a:ext>
                        </a:extLst>
                      </p:cNvPr>
                      <p:cNvPicPr>
                        <a:picLocks noGrp="1" noChangeArrowheads="1"/>
                      </p:cNvPicPr>
                      <p:nvPr/>
                    </p:nvPicPr>
                    <p:blipFill>
                      <a:blip r:embed="rId4"/>
                      <a:srcRect/>
                      <a:stretch>
                        <a:fillRect/>
                      </a:stretch>
                    </p:blipFill>
                    <p:spPr bwMode="auto">
                      <a:xfrm>
                        <a:off x="26058813" y="11105666"/>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374854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B8DA7163-2236-D752-C3A2-992FD2C9B9D0}"/>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5DA031F6-088C-1AA7-5330-DA6692F7F198}"/>
              </a:ext>
            </a:extLst>
          </p:cNvPr>
          <p:cNvSpPr>
            <a:spLocks noChangeArrowheads="1"/>
          </p:cNvSpPr>
          <p:nvPr/>
        </p:nvSpPr>
        <p:spPr bwMode="auto">
          <a:xfrm>
            <a:off x="1371600" y="6399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38678EC4-E293-5D77-93FB-46487C1598BC}"/>
              </a:ext>
            </a:extLst>
          </p:cNvPr>
          <p:cNvSpPr>
            <a:spLocks noChangeArrowheads="1"/>
          </p:cNvSpPr>
          <p:nvPr/>
        </p:nvSpPr>
        <p:spPr bwMode="auto">
          <a:xfrm>
            <a:off x="1371600" y="53324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B2CB2C6E-61C3-8861-80A3-3F9B2892A46D}"/>
              </a:ext>
            </a:extLst>
          </p:cNvPr>
          <p:cNvSpPr>
            <a:spLocks noChangeArrowheads="1"/>
          </p:cNvSpPr>
          <p:nvPr/>
        </p:nvSpPr>
        <p:spPr bwMode="auto">
          <a:xfrm>
            <a:off x="13717058" y="6399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5788323B-DA0E-1ED0-2DFF-781B72D4B738}"/>
              </a:ext>
            </a:extLst>
          </p:cNvPr>
          <p:cNvSpPr>
            <a:spLocks noChangeArrowheads="1"/>
          </p:cNvSpPr>
          <p:nvPr/>
        </p:nvSpPr>
        <p:spPr bwMode="auto">
          <a:xfrm>
            <a:off x="13717058" y="53324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994ADD83-D467-33FE-D663-98DC778703A8}"/>
              </a:ext>
            </a:extLst>
          </p:cNvPr>
          <p:cNvSpPr>
            <a:spLocks noChangeArrowheads="1"/>
          </p:cNvSpPr>
          <p:nvPr/>
        </p:nvSpPr>
        <p:spPr bwMode="auto">
          <a:xfrm>
            <a:off x="26062516" y="6399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0AE7D95B-26C9-BE70-9C7B-FD98C74A4AC6}"/>
              </a:ext>
            </a:extLst>
          </p:cNvPr>
          <p:cNvSpPr>
            <a:spLocks noChangeArrowheads="1"/>
          </p:cNvSpPr>
          <p:nvPr/>
        </p:nvSpPr>
        <p:spPr bwMode="auto">
          <a:xfrm>
            <a:off x="26062516" y="53324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39A705E9-A900-5C8A-9818-CC14C3B65ED7}"/>
              </a:ext>
            </a:extLst>
          </p:cNvPr>
          <p:cNvSpPr>
            <a:spLocks noChangeArrowheads="1"/>
          </p:cNvSpPr>
          <p:nvPr/>
        </p:nvSpPr>
        <p:spPr bwMode="auto">
          <a:xfrm>
            <a:off x="38407975" y="6399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C9C5AF35-6C42-775D-5FE7-527B2543F5FC}"/>
              </a:ext>
            </a:extLst>
          </p:cNvPr>
          <p:cNvSpPr>
            <a:spLocks noChangeArrowheads="1"/>
          </p:cNvSpPr>
          <p:nvPr/>
        </p:nvSpPr>
        <p:spPr bwMode="auto">
          <a:xfrm>
            <a:off x="38407975" y="53324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4582AF9E-C59E-7C61-8F43-B0578C5AED3D}"/>
              </a:ext>
            </a:extLst>
          </p:cNvPr>
          <p:cNvGraphicFramePr>
            <a:graphicFrameLocks/>
          </p:cNvGraphicFramePr>
          <p:nvPr>
            <p:extLst>
              <p:ext uri="{D42A27DB-BD31-4B8C-83A1-F6EECF244321}">
                <p14:modId xmlns:p14="http://schemas.microsoft.com/office/powerpoint/2010/main" val="2415411680"/>
              </p:ext>
            </p:extLst>
          </p:nvPr>
        </p:nvGraphicFramePr>
        <p:xfrm>
          <a:off x="14147270" y="225504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550437"/>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81E1CCDD-E49B-3D59-404E-E60CA8C9BBC6}"/>
              </a:ext>
            </a:extLst>
          </p:cNvPr>
          <p:cNvGraphicFramePr>
            <a:graphicFrameLocks noChangeAspect="1"/>
          </p:cNvGraphicFramePr>
          <p:nvPr>
            <p:extLst>
              <p:ext uri="{D42A27DB-BD31-4B8C-83A1-F6EECF244321}">
                <p14:modId xmlns:p14="http://schemas.microsoft.com/office/powerpoint/2010/main" val="1529351076"/>
              </p:ext>
            </p:extLst>
          </p:nvPr>
        </p:nvGraphicFramePr>
        <p:xfrm>
          <a:off x="28354698" y="106997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6E34D4BF-2434-C2BE-A9EC-BD5098B37908}"/>
              </a:ext>
            </a:extLst>
          </p:cNvPr>
          <p:cNvSpPr>
            <a:spLocks noChangeArrowheads="1"/>
          </p:cNvSpPr>
          <p:nvPr/>
        </p:nvSpPr>
        <p:spPr bwMode="auto">
          <a:xfrm>
            <a:off x="1368425" y="18972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B2DD420D-DCB6-BE81-6534-EF91088616C1}"/>
              </a:ext>
            </a:extLst>
          </p:cNvPr>
          <p:cNvSpPr>
            <a:spLocks noChangeArrowheads="1"/>
          </p:cNvSpPr>
          <p:nvPr/>
        </p:nvSpPr>
        <p:spPr bwMode="auto">
          <a:xfrm>
            <a:off x="1368425" y="179085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A1D2C643-42AB-FC18-5798-853E6642FDA2}"/>
              </a:ext>
            </a:extLst>
          </p:cNvPr>
          <p:cNvSpPr>
            <a:spLocks noChangeArrowheads="1"/>
          </p:cNvSpPr>
          <p:nvPr/>
        </p:nvSpPr>
        <p:spPr bwMode="auto">
          <a:xfrm>
            <a:off x="13713883" y="18972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4424B299-5ABE-7AC2-935B-65CA3FD519E5}"/>
              </a:ext>
            </a:extLst>
          </p:cNvPr>
          <p:cNvSpPr>
            <a:spLocks noChangeArrowheads="1"/>
          </p:cNvSpPr>
          <p:nvPr/>
        </p:nvSpPr>
        <p:spPr bwMode="auto">
          <a:xfrm>
            <a:off x="13713883" y="179085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4D2A4CCD-044F-D838-054F-0FB80360F24B}"/>
              </a:ext>
            </a:extLst>
          </p:cNvPr>
          <p:cNvSpPr>
            <a:spLocks noChangeArrowheads="1"/>
          </p:cNvSpPr>
          <p:nvPr/>
        </p:nvSpPr>
        <p:spPr bwMode="auto">
          <a:xfrm>
            <a:off x="26059341" y="18972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88647785-02FE-EF61-97E3-081C2800F5CB}"/>
              </a:ext>
            </a:extLst>
          </p:cNvPr>
          <p:cNvSpPr>
            <a:spLocks noChangeArrowheads="1"/>
          </p:cNvSpPr>
          <p:nvPr/>
        </p:nvSpPr>
        <p:spPr bwMode="auto">
          <a:xfrm>
            <a:off x="26059341" y="179085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75D9CE57-2D5A-5FB4-8335-A8CC3E30D476}"/>
              </a:ext>
            </a:extLst>
          </p:cNvPr>
          <p:cNvSpPr>
            <a:spLocks noChangeArrowheads="1"/>
          </p:cNvSpPr>
          <p:nvPr/>
        </p:nvSpPr>
        <p:spPr bwMode="auto">
          <a:xfrm>
            <a:off x="38404800" y="189722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065C3E15-9497-92C7-7C09-B6CD3E8A2DCD}"/>
              </a:ext>
            </a:extLst>
          </p:cNvPr>
          <p:cNvSpPr>
            <a:spLocks noChangeArrowheads="1"/>
          </p:cNvSpPr>
          <p:nvPr/>
        </p:nvSpPr>
        <p:spPr bwMode="auto">
          <a:xfrm>
            <a:off x="38404800" y="179085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22493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B4011875-3FE1-8763-23AF-AD5EA805CFA4}"/>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173B3931-39B5-5152-7C4F-EBE0C0BB3EFA}"/>
              </a:ext>
            </a:extLst>
          </p:cNvPr>
          <p:cNvSpPr>
            <a:spLocks noChangeArrowheads="1"/>
          </p:cNvSpPr>
          <p:nvPr/>
        </p:nvSpPr>
        <p:spPr bwMode="auto">
          <a:xfrm>
            <a:off x="13716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4" name="Group 3">
            <a:extLst>
              <a:ext uri="{FF2B5EF4-FFF2-40B4-BE49-F238E27FC236}">
                <a16:creationId xmlns:a16="http://schemas.microsoft.com/office/drawing/2014/main" id="{204468A2-9FD5-A40B-DCF5-820910ECC8AA}"/>
              </a:ext>
            </a:extLst>
          </p:cNvPr>
          <p:cNvGrpSpPr/>
          <p:nvPr/>
        </p:nvGrpSpPr>
        <p:grpSpPr>
          <a:xfrm>
            <a:off x="1371600" y="5942012"/>
            <a:ext cx="11428412" cy="1371600"/>
            <a:chOff x="1371600" y="6122581"/>
            <a:chExt cx="11428412" cy="1371600"/>
          </a:xfrm>
        </p:grpSpPr>
        <p:sp>
          <p:nvSpPr>
            <p:cNvPr id="5" name="Rectangle 4">
              <a:extLst>
                <a:ext uri="{FF2B5EF4-FFF2-40B4-BE49-F238E27FC236}">
                  <a16:creationId xmlns:a16="http://schemas.microsoft.com/office/drawing/2014/main" id="{8C69C899-E606-A62F-D71E-391C553B054B}"/>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 name="Rectangle 75">
              <a:extLst>
                <a:ext uri="{FF2B5EF4-FFF2-40B4-BE49-F238E27FC236}">
                  <a16:creationId xmlns:a16="http://schemas.microsoft.com/office/drawing/2014/main" id="{AC9BDBB6-4FD9-1D56-A722-EB763B1080D0}"/>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7" name="Rectangle 90">
            <a:extLst>
              <a:ext uri="{FF2B5EF4-FFF2-40B4-BE49-F238E27FC236}">
                <a16:creationId xmlns:a16="http://schemas.microsoft.com/office/drawing/2014/main" id="{B291047D-74AD-1F9E-5713-59EFA81D3CC7}"/>
              </a:ext>
            </a:extLst>
          </p:cNvPr>
          <p:cNvSpPr>
            <a:spLocks noChangeArrowheads="1"/>
          </p:cNvSpPr>
          <p:nvPr/>
        </p:nvSpPr>
        <p:spPr bwMode="auto">
          <a:xfrm>
            <a:off x="13716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8" name="Group 7">
            <a:extLst>
              <a:ext uri="{FF2B5EF4-FFF2-40B4-BE49-F238E27FC236}">
                <a16:creationId xmlns:a16="http://schemas.microsoft.com/office/drawing/2014/main" id="{E522AD99-9D02-DC0B-871D-87076B5E8EB9}"/>
              </a:ext>
            </a:extLst>
          </p:cNvPr>
          <p:cNvGrpSpPr/>
          <p:nvPr/>
        </p:nvGrpSpPr>
        <p:grpSpPr>
          <a:xfrm>
            <a:off x="1371600" y="19770724"/>
            <a:ext cx="11428412" cy="1371600"/>
            <a:chOff x="1371600" y="6122581"/>
            <a:chExt cx="11428412" cy="1371600"/>
          </a:xfrm>
        </p:grpSpPr>
        <p:sp>
          <p:nvSpPr>
            <p:cNvPr id="9" name="Rectangle 8">
              <a:extLst>
                <a:ext uri="{FF2B5EF4-FFF2-40B4-BE49-F238E27FC236}">
                  <a16:creationId xmlns:a16="http://schemas.microsoft.com/office/drawing/2014/main" id="{498F4BA6-A466-4ABC-B800-BEFBAC97A074}"/>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0" name="Rectangle 75">
              <a:extLst>
                <a:ext uri="{FF2B5EF4-FFF2-40B4-BE49-F238E27FC236}">
                  <a16:creationId xmlns:a16="http://schemas.microsoft.com/office/drawing/2014/main" id="{D58BCC83-5187-890D-8F20-64AC499C6DBB}"/>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1" name="Rectangle 90">
            <a:extLst>
              <a:ext uri="{FF2B5EF4-FFF2-40B4-BE49-F238E27FC236}">
                <a16:creationId xmlns:a16="http://schemas.microsoft.com/office/drawing/2014/main" id="{5F6D1154-12B0-DD88-C56C-F7D8E23BA340}"/>
              </a:ext>
            </a:extLst>
          </p:cNvPr>
          <p:cNvSpPr>
            <a:spLocks noChangeArrowheads="1"/>
          </p:cNvSpPr>
          <p:nvPr/>
        </p:nvSpPr>
        <p:spPr bwMode="auto">
          <a:xfrm>
            <a:off x="384048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2" name="Group 11">
            <a:extLst>
              <a:ext uri="{FF2B5EF4-FFF2-40B4-BE49-F238E27FC236}">
                <a16:creationId xmlns:a16="http://schemas.microsoft.com/office/drawing/2014/main" id="{BE8E1D11-A9C9-354D-1F38-0F0042E7E9F4}"/>
              </a:ext>
            </a:extLst>
          </p:cNvPr>
          <p:cNvGrpSpPr/>
          <p:nvPr/>
        </p:nvGrpSpPr>
        <p:grpSpPr>
          <a:xfrm>
            <a:off x="38404800" y="5942012"/>
            <a:ext cx="11428412" cy="1371600"/>
            <a:chOff x="1371600" y="6122581"/>
            <a:chExt cx="11428412" cy="1371600"/>
          </a:xfrm>
        </p:grpSpPr>
        <p:sp>
          <p:nvSpPr>
            <p:cNvPr id="13" name="Rectangle 12">
              <a:extLst>
                <a:ext uri="{FF2B5EF4-FFF2-40B4-BE49-F238E27FC236}">
                  <a16:creationId xmlns:a16="http://schemas.microsoft.com/office/drawing/2014/main" id="{00C52988-1684-6D1E-A584-2083CA5744D8}"/>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4" name="Rectangle 75">
              <a:extLst>
                <a:ext uri="{FF2B5EF4-FFF2-40B4-BE49-F238E27FC236}">
                  <a16:creationId xmlns:a16="http://schemas.microsoft.com/office/drawing/2014/main" id="{B4643EEB-95A3-2833-7E45-EC2EE885FBF8}"/>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5" name="Rectangle 90">
            <a:extLst>
              <a:ext uri="{FF2B5EF4-FFF2-40B4-BE49-F238E27FC236}">
                <a16:creationId xmlns:a16="http://schemas.microsoft.com/office/drawing/2014/main" id="{24261A08-C4BF-FD2E-252C-E164789C680F}"/>
              </a:ext>
            </a:extLst>
          </p:cNvPr>
          <p:cNvSpPr>
            <a:spLocks noChangeArrowheads="1"/>
          </p:cNvSpPr>
          <p:nvPr/>
        </p:nvSpPr>
        <p:spPr bwMode="auto">
          <a:xfrm>
            <a:off x="384048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6" name="Group 15">
            <a:extLst>
              <a:ext uri="{FF2B5EF4-FFF2-40B4-BE49-F238E27FC236}">
                <a16:creationId xmlns:a16="http://schemas.microsoft.com/office/drawing/2014/main" id="{FC09DD50-D73C-9191-494B-9A0F9255056B}"/>
              </a:ext>
            </a:extLst>
          </p:cNvPr>
          <p:cNvGrpSpPr/>
          <p:nvPr/>
        </p:nvGrpSpPr>
        <p:grpSpPr>
          <a:xfrm>
            <a:off x="38404800" y="19770724"/>
            <a:ext cx="11428412" cy="1371600"/>
            <a:chOff x="1371600" y="6122581"/>
            <a:chExt cx="11428412" cy="1371600"/>
          </a:xfrm>
        </p:grpSpPr>
        <p:sp>
          <p:nvSpPr>
            <p:cNvPr id="17" name="Rectangle 16">
              <a:extLst>
                <a:ext uri="{FF2B5EF4-FFF2-40B4-BE49-F238E27FC236}">
                  <a16:creationId xmlns:a16="http://schemas.microsoft.com/office/drawing/2014/main" id="{22ACA96C-620F-8568-DDBC-96464D195BF6}"/>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8" name="Rectangle 75">
              <a:extLst>
                <a:ext uri="{FF2B5EF4-FFF2-40B4-BE49-F238E27FC236}">
                  <a16:creationId xmlns:a16="http://schemas.microsoft.com/office/drawing/2014/main" id="{23BA3742-3BC9-30D8-0107-4ECD3CC3384D}"/>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9" name="Rectangle 90">
            <a:extLst>
              <a:ext uri="{FF2B5EF4-FFF2-40B4-BE49-F238E27FC236}">
                <a16:creationId xmlns:a16="http://schemas.microsoft.com/office/drawing/2014/main" id="{C80A17C3-5CBD-F5BA-88F8-0C4A84EB02ED}"/>
              </a:ext>
            </a:extLst>
          </p:cNvPr>
          <p:cNvSpPr>
            <a:spLocks noChangeArrowheads="1"/>
          </p:cNvSpPr>
          <p:nvPr/>
        </p:nvSpPr>
        <p:spPr bwMode="auto">
          <a:xfrm>
            <a:off x="137160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0" name="Group 19">
            <a:extLst>
              <a:ext uri="{FF2B5EF4-FFF2-40B4-BE49-F238E27FC236}">
                <a16:creationId xmlns:a16="http://schemas.microsoft.com/office/drawing/2014/main" id="{843EEA15-F243-9221-55F6-E5DE588519F3}"/>
              </a:ext>
            </a:extLst>
          </p:cNvPr>
          <p:cNvGrpSpPr/>
          <p:nvPr/>
        </p:nvGrpSpPr>
        <p:grpSpPr>
          <a:xfrm>
            <a:off x="13716000" y="5942012"/>
            <a:ext cx="11428412" cy="1371600"/>
            <a:chOff x="1371600" y="6122581"/>
            <a:chExt cx="11428412" cy="1371600"/>
          </a:xfrm>
        </p:grpSpPr>
        <p:sp>
          <p:nvSpPr>
            <p:cNvPr id="21" name="Rectangle 20">
              <a:extLst>
                <a:ext uri="{FF2B5EF4-FFF2-40B4-BE49-F238E27FC236}">
                  <a16:creationId xmlns:a16="http://schemas.microsoft.com/office/drawing/2014/main" id="{26D18FB4-BDE0-8DA2-EA6E-8EF4B1F509F3}"/>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2" name="Rectangle 75">
              <a:extLst>
                <a:ext uri="{FF2B5EF4-FFF2-40B4-BE49-F238E27FC236}">
                  <a16:creationId xmlns:a16="http://schemas.microsoft.com/office/drawing/2014/main" id="{1446C739-542D-E267-39F5-B49A9BAF11AF}"/>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3" name="Rectangle 90">
            <a:extLst>
              <a:ext uri="{FF2B5EF4-FFF2-40B4-BE49-F238E27FC236}">
                <a16:creationId xmlns:a16="http://schemas.microsoft.com/office/drawing/2014/main" id="{5A8394D2-CA5D-5693-3032-D30E4AA09094}"/>
              </a:ext>
            </a:extLst>
          </p:cNvPr>
          <p:cNvSpPr>
            <a:spLocks noChangeArrowheads="1"/>
          </p:cNvSpPr>
          <p:nvPr/>
        </p:nvSpPr>
        <p:spPr bwMode="auto">
          <a:xfrm>
            <a:off x="137160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4" name="Group 23">
            <a:extLst>
              <a:ext uri="{FF2B5EF4-FFF2-40B4-BE49-F238E27FC236}">
                <a16:creationId xmlns:a16="http://schemas.microsoft.com/office/drawing/2014/main" id="{6D164F25-1306-962F-EF1C-581ADDE3F867}"/>
              </a:ext>
            </a:extLst>
          </p:cNvPr>
          <p:cNvGrpSpPr/>
          <p:nvPr/>
        </p:nvGrpSpPr>
        <p:grpSpPr>
          <a:xfrm>
            <a:off x="13716000" y="19770724"/>
            <a:ext cx="11428412" cy="1371600"/>
            <a:chOff x="1371600" y="6122581"/>
            <a:chExt cx="11428412" cy="1371600"/>
          </a:xfrm>
        </p:grpSpPr>
        <p:sp>
          <p:nvSpPr>
            <p:cNvPr id="25" name="Rectangle 24">
              <a:extLst>
                <a:ext uri="{FF2B5EF4-FFF2-40B4-BE49-F238E27FC236}">
                  <a16:creationId xmlns:a16="http://schemas.microsoft.com/office/drawing/2014/main" id="{0DA4D083-8025-ABFF-0DA7-099872408B66}"/>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6" name="Rectangle 75">
              <a:extLst>
                <a:ext uri="{FF2B5EF4-FFF2-40B4-BE49-F238E27FC236}">
                  <a16:creationId xmlns:a16="http://schemas.microsoft.com/office/drawing/2014/main" id="{03770BF3-6404-E580-DA65-7B09084A38CC}"/>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7" name="Rectangle 90">
            <a:extLst>
              <a:ext uri="{FF2B5EF4-FFF2-40B4-BE49-F238E27FC236}">
                <a16:creationId xmlns:a16="http://schemas.microsoft.com/office/drawing/2014/main" id="{9FDA110C-C9B1-73C4-525D-86346305AA09}"/>
              </a:ext>
            </a:extLst>
          </p:cNvPr>
          <p:cNvSpPr>
            <a:spLocks noChangeArrowheads="1"/>
          </p:cNvSpPr>
          <p:nvPr/>
        </p:nvSpPr>
        <p:spPr bwMode="auto">
          <a:xfrm>
            <a:off x="260604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8" name="Group 27">
            <a:extLst>
              <a:ext uri="{FF2B5EF4-FFF2-40B4-BE49-F238E27FC236}">
                <a16:creationId xmlns:a16="http://schemas.microsoft.com/office/drawing/2014/main" id="{BC807620-F30C-FBE3-A704-C33BAC64614F}"/>
              </a:ext>
            </a:extLst>
          </p:cNvPr>
          <p:cNvGrpSpPr/>
          <p:nvPr/>
        </p:nvGrpSpPr>
        <p:grpSpPr>
          <a:xfrm>
            <a:off x="26060400" y="5942012"/>
            <a:ext cx="11428412" cy="1371600"/>
            <a:chOff x="1371600" y="6122581"/>
            <a:chExt cx="11428412" cy="1371600"/>
          </a:xfrm>
        </p:grpSpPr>
        <p:sp>
          <p:nvSpPr>
            <p:cNvPr id="29" name="Rectangle 28">
              <a:extLst>
                <a:ext uri="{FF2B5EF4-FFF2-40B4-BE49-F238E27FC236}">
                  <a16:creationId xmlns:a16="http://schemas.microsoft.com/office/drawing/2014/main" id="{E36840C3-7048-43D2-012E-F044546B25F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0" name="Rectangle 75">
              <a:extLst>
                <a:ext uri="{FF2B5EF4-FFF2-40B4-BE49-F238E27FC236}">
                  <a16:creationId xmlns:a16="http://schemas.microsoft.com/office/drawing/2014/main" id="{72D05E7D-F9CE-BE87-A43F-E4D9959E0F53}"/>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31" name="Rectangle 90">
            <a:extLst>
              <a:ext uri="{FF2B5EF4-FFF2-40B4-BE49-F238E27FC236}">
                <a16:creationId xmlns:a16="http://schemas.microsoft.com/office/drawing/2014/main" id="{0083B2A1-034F-BACA-B445-49AEE505C08A}"/>
              </a:ext>
            </a:extLst>
          </p:cNvPr>
          <p:cNvSpPr>
            <a:spLocks noChangeArrowheads="1"/>
          </p:cNvSpPr>
          <p:nvPr/>
        </p:nvSpPr>
        <p:spPr bwMode="auto">
          <a:xfrm>
            <a:off x="260604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2" name="Group 31">
            <a:extLst>
              <a:ext uri="{FF2B5EF4-FFF2-40B4-BE49-F238E27FC236}">
                <a16:creationId xmlns:a16="http://schemas.microsoft.com/office/drawing/2014/main" id="{E55E8208-87D8-E8A0-4D05-2C522AD61D9C}"/>
              </a:ext>
            </a:extLst>
          </p:cNvPr>
          <p:cNvGrpSpPr/>
          <p:nvPr/>
        </p:nvGrpSpPr>
        <p:grpSpPr>
          <a:xfrm>
            <a:off x="26060400" y="19770724"/>
            <a:ext cx="11428412" cy="1371600"/>
            <a:chOff x="1371600" y="6122581"/>
            <a:chExt cx="11428412" cy="1371600"/>
          </a:xfrm>
        </p:grpSpPr>
        <p:sp>
          <p:nvSpPr>
            <p:cNvPr id="33" name="Rectangle 32">
              <a:extLst>
                <a:ext uri="{FF2B5EF4-FFF2-40B4-BE49-F238E27FC236}">
                  <a16:creationId xmlns:a16="http://schemas.microsoft.com/office/drawing/2014/main" id="{9B1C5DD1-8F2F-8A03-B74F-C52E8B9BE417}"/>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4" name="Rectangle 75">
              <a:extLst>
                <a:ext uri="{FF2B5EF4-FFF2-40B4-BE49-F238E27FC236}">
                  <a16:creationId xmlns:a16="http://schemas.microsoft.com/office/drawing/2014/main" id="{57FE5D54-2944-0291-36F2-4760B43B7D84}"/>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35" name="Object 80" descr="Bar chart showing corrolations">
            <a:extLst>
              <a:ext uri="{FF2B5EF4-FFF2-40B4-BE49-F238E27FC236}">
                <a16:creationId xmlns:a16="http://schemas.microsoft.com/office/drawing/2014/main" id="{291284ED-75D9-4355-F312-DDDFC5440F89}"/>
              </a:ext>
            </a:extLst>
          </p:cNvPr>
          <p:cNvGraphicFramePr>
            <a:graphicFrameLocks noChangeAspect="1"/>
          </p:cNvGraphicFramePr>
          <p:nvPr>
            <p:extLst>
              <p:ext uri="{D42A27DB-BD31-4B8C-83A1-F6EECF244321}">
                <p14:modId xmlns:p14="http://schemas.microsoft.com/office/powerpoint/2010/main" val="3489825766"/>
              </p:ext>
            </p:extLst>
          </p:nvPr>
        </p:nvGraphicFramePr>
        <p:xfrm>
          <a:off x="16011357" y="26665659"/>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ontent Placeholder 6" descr="This is chart example showing fictional color data." title="Random chart">
            <a:extLst>
              <a:ext uri="{FF2B5EF4-FFF2-40B4-BE49-F238E27FC236}">
                <a16:creationId xmlns:a16="http://schemas.microsoft.com/office/drawing/2014/main" id="{387BAFB5-3636-BA02-B7CF-A019F232B98C}"/>
              </a:ext>
            </a:extLst>
          </p:cNvPr>
          <p:cNvGraphicFramePr>
            <a:graphicFrameLocks/>
          </p:cNvGraphicFramePr>
          <p:nvPr>
            <p:extLst>
              <p:ext uri="{D42A27DB-BD31-4B8C-83A1-F6EECF244321}">
                <p14:modId xmlns:p14="http://schemas.microsoft.com/office/powerpoint/2010/main" val="3395131309"/>
              </p:ext>
            </p:extLst>
          </p:nvPr>
        </p:nvGraphicFramePr>
        <p:xfrm>
          <a:off x="26058813" y="11846331"/>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37" name="Content Placeholder 6" descr="This is chart example showing fictional color data." title="Random chart">
                        <a:extLst>
                          <a:ext uri="{FF2B5EF4-FFF2-40B4-BE49-F238E27FC236}">
                            <a16:creationId xmlns:a16="http://schemas.microsoft.com/office/drawing/2014/main" id="{D7D4DA5E-30D8-D394-B068-78EC80AC9004}"/>
                          </a:ext>
                        </a:extLst>
                      </p:cNvPr>
                      <p:cNvPicPr>
                        <a:picLocks noGrp="1" noChangeArrowheads="1"/>
                      </p:cNvPicPr>
                      <p:nvPr/>
                    </p:nvPicPr>
                    <p:blipFill>
                      <a:blip r:embed="rId4"/>
                      <a:srcRect/>
                      <a:stretch>
                        <a:fillRect/>
                      </a:stretch>
                    </p:blipFill>
                    <p:spPr bwMode="auto">
                      <a:xfrm>
                        <a:off x="26058813" y="11846331"/>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206497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84FD7CF7-CFEE-6C70-B8F8-ECC95B82BE71}"/>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7F05354C-FE20-4423-9287-5258399B22CB}"/>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E95190AB-1840-27D6-F135-D2817397EE72}"/>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C5C8B8FD-F1E0-8840-C714-B8494E7CC4E5}"/>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9D131327-6947-B1FE-20E2-047A3F05CE21}"/>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94D18D8A-584E-1052-A4E5-336C735B938C}"/>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615809A7-DC9A-4AB1-FF60-2740EC4A761B}"/>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6976D818-4032-6EF1-A09F-A51D4659A0E9}"/>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658CBA2F-A304-D5FF-685A-EBD3BC4CE711}"/>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761A5F8D-180B-693A-0535-9E84A95D2507}"/>
              </a:ext>
            </a:extLst>
          </p:cNvPr>
          <p:cNvGraphicFramePr>
            <a:graphicFrameLocks/>
          </p:cNvGraphicFramePr>
          <p:nvPr>
            <p:extLst>
              <p:ext uri="{D42A27DB-BD31-4B8C-83A1-F6EECF244321}">
                <p14:modId xmlns:p14="http://schemas.microsoft.com/office/powerpoint/2010/main" val="706326207"/>
              </p:ext>
            </p:extLst>
          </p:nvPr>
        </p:nvGraphicFramePr>
        <p:xfrm>
          <a:off x="14147270" y="228473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847300"/>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25B33187-1F40-9D21-5D1A-36568DFBCC01}"/>
              </a:ext>
            </a:extLst>
          </p:cNvPr>
          <p:cNvGraphicFramePr>
            <a:graphicFrameLocks noChangeAspect="1"/>
          </p:cNvGraphicFramePr>
          <p:nvPr>
            <p:extLst>
              <p:ext uri="{D42A27DB-BD31-4B8C-83A1-F6EECF244321}">
                <p14:modId xmlns:p14="http://schemas.microsoft.com/office/powerpoint/2010/main" val="4160685179"/>
              </p:ext>
            </p:extLst>
          </p:nvPr>
        </p:nvGraphicFramePr>
        <p:xfrm>
          <a:off x="28354698" y="109966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FFAACB24-8018-A6BB-DF9F-6864EFC9E61F}"/>
              </a:ext>
            </a:extLst>
          </p:cNvPr>
          <p:cNvSpPr>
            <a:spLocks noChangeArrowheads="1"/>
          </p:cNvSpPr>
          <p:nvPr/>
        </p:nvSpPr>
        <p:spPr bwMode="auto">
          <a:xfrm>
            <a:off x="1368425"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0E3B9F26-DCFA-FAEF-48AD-B0655ADFC1D9}"/>
              </a:ext>
            </a:extLst>
          </p:cNvPr>
          <p:cNvSpPr>
            <a:spLocks noChangeArrowheads="1"/>
          </p:cNvSpPr>
          <p:nvPr/>
        </p:nvSpPr>
        <p:spPr bwMode="auto">
          <a:xfrm>
            <a:off x="1368425"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864BB35B-DEC7-BC7E-EA91-B5FCDFC65E59}"/>
              </a:ext>
            </a:extLst>
          </p:cNvPr>
          <p:cNvSpPr>
            <a:spLocks noChangeArrowheads="1"/>
          </p:cNvSpPr>
          <p:nvPr/>
        </p:nvSpPr>
        <p:spPr bwMode="auto">
          <a:xfrm>
            <a:off x="13713883"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55B45747-6C45-631B-E017-398BE44BBFEC}"/>
              </a:ext>
            </a:extLst>
          </p:cNvPr>
          <p:cNvSpPr>
            <a:spLocks noChangeArrowheads="1"/>
          </p:cNvSpPr>
          <p:nvPr/>
        </p:nvSpPr>
        <p:spPr bwMode="auto">
          <a:xfrm>
            <a:off x="13713883"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6B3B0C62-2E4C-384E-C552-ADBAE47B5597}"/>
              </a:ext>
            </a:extLst>
          </p:cNvPr>
          <p:cNvSpPr>
            <a:spLocks noChangeArrowheads="1"/>
          </p:cNvSpPr>
          <p:nvPr/>
        </p:nvSpPr>
        <p:spPr bwMode="auto">
          <a:xfrm>
            <a:off x="26059341"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030C184D-7129-E9C9-813A-DB8CD6BFF8C7}"/>
              </a:ext>
            </a:extLst>
          </p:cNvPr>
          <p:cNvSpPr>
            <a:spLocks noChangeArrowheads="1"/>
          </p:cNvSpPr>
          <p:nvPr/>
        </p:nvSpPr>
        <p:spPr bwMode="auto">
          <a:xfrm>
            <a:off x="26059341"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3070CCE6-2DED-20A1-3258-5EA22E406063}"/>
              </a:ext>
            </a:extLst>
          </p:cNvPr>
          <p:cNvSpPr>
            <a:spLocks noChangeArrowheads="1"/>
          </p:cNvSpPr>
          <p:nvPr/>
        </p:nvSpPr>
        <p:spPr bwMode="auto">
          <a:xfrm>
            <a:off x="38404800"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533F651A-15F2-8460-2672-2EDC1271CCFF}"/>
              </a:ext>
            </a:extLst>
          </p:cNvPr>
          <p:cNvSpPr>
            <a:spLocks noChangeArrowheads="1"/>
          </p:cNvSpPr>
          <p:nvPr/>
        </p:nvSpPr>
        <p:spPr bwMode="auto">
          <a:xfrm>
            <a:off x="38404800"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178141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BDACE86E-2B17-A60E-1936-8A448345D3CC}"/>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51E76536-52A7-3087-4C5C-0279741951AF}"/>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A5409592-7DB0-89BD-EF21-49656B4B5942}"/>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BB9C6000-266D-149A-D5BA-7539BFBA9886}"/>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855B37EE-DD23-EFF7-A1DD-1CEFF2033BC5}"/>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051F465A-7A98-7532-C2FD-3F7A4308CF6E}"/>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C961F41D-3591-B63C-19B6-833715D96982}"/>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2066531E-82AA-6E18-DF62-FB3DA21C9BCE}"/>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75CD2AB4-4FDF-36C8-50AC-052FE5B95BF4}"/>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F041EB81-9220-ED05-53F7-0F359AC38353}"/>
              </a:ext>
            </a:extLst>
          </p:cNvPr>
          <p:cNvGraphicFramePr>
            <a:graphicFrameLocks/>
          </p:cNvGraphicFramePr>
          <p:nvPr>
            <p:extLst>
              <p:ext uri="{D42A27DB-BD31-4B8C-83A1-F6EECF244321}">
                <p14:modId xmlns:p14="http://schemas.microsoft.com/office/powerpoint/2010/main" val="2437403233"/>
              </p:ext>
            </p:extLst>
          </p:nvPr>
        </p:nvGraphicFramePr>
        <p:xfrm>
          <a:off x="14147270" y="228473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847300"/>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AD9DB649-588C-5DF7-4B8B-C05695D3A26F}"/>
              </a:ext>
            </a:extLst>
          </p:cNvPr>
          <p:cNvGraphicFramePr>
            <a:graphicFrameLocks noChangeAspect="1"/>
          </p:cNvGraphicFramePr>
          <p:nvPr>
            <p:extLst>
              <p:ext uri="{D42A27DB-BD31-4B8C-83A1-F6EECF244321}">
                <p14:modId xmlns:p14="http://schemas.microsoft.com/office/powerpoint/2010/main" val="4095043709"/>
              </p:ext>
            </p:extLst>
          </p:nvPr>
        </p:nvGraphicFramePr>
        <p:xfrm>
          <a:off x="28354698" y="109966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4FA71FA4-AA53-4C81-46F4-927752EB0F89}"/>
              </a:ext>
            </a:extLst>
          </p:cNvPr>
          <p:cNvSpPr>
            <a:spLocks noChangeArrowheads="1"/>
          </p:cNvSpPr>
          <p:nvPr/>
        </p:nvSpPr>
        <p:spPr bwMode="auto">
          <a:xfrm>
            <a:off x="1368425"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B975EBFE-AD72-363D-C0B6-4489117E547D}"/>
              </a:ext>
            </a:extLst>
          </p:cNvPr>
          <p:cNvSpPr>
            <a:spLocks noChangeArrowheads="1"/>
          </p:cNvSpPr>
          <p:nvPr/>
        </p:nvSpPr>
        <p:spPr bwMode="auto">
          <a:xfrm>
            <a:off x="1368425"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704512F6-13B8-FB0A-DC7A-762CEF3EF8B0}"/>
              </a:ext>
            </a:extLst>
          </p:cNvPr>
          <p:cNvSpPr>
            <a:spLocks noChangeArrowheads="1"/>
          </p:cNvSpPr>
          <p:nvPr/>
        </p:nvSpPr>
        <p:spPr bwMode="auto">
          <a:xfrm>
            <a:off x="13713883"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ACACE887-E1BF-BA13-BC00-892D5C972004}"/>
              </a:ext>
            </a:extLst>
          </p:cNvPr>
          <p:cNvSpPr>
            <a:spLocks noChangeArrowheads="1"/>
          </p:cNvSpPr>
          <p:nvPr/>
        </p:nvSpPr>
        <p:spPr bwMode="auto">
          <a:xfrm>
            <a:off x="13713883"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62BD980E-2899-DC69-420D-5D482D5B8C64}"/>
              </a:ext>
            </a:extLst>
          </p:cNvPr>
          <p:cNvSpPr>
            <a:spLocks noChangeArrowheads="1"/>
          </p:cNvSpPr>
          <p:nvPr/>
        </p:nvSpPr>
        <p:spPr bwMode="auto">
          <a:xfrm>
            <a:off x="26059341"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684A58C3-0F77-EC20-CAA1-0881B63537FA}"/>
              </a:ext>
            </a:extLst>
          </p:cNvPr>
          <p:cNvSpPr>
            <a:spLocks noChangeArrowheads="1"/>
          </p:cNvSpPr>
          <p:nvPr/>
        </p:nvSpPr>
        <p:spPr bwMode="auto">
          <a:xfrm>
            <a:off x="26059341"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E92BEA06-3542-2E80-E74F-256A3BC2718B}"/>
              </a:ext>
            </a:extLst>
          </p:cNvPr>
          <p:cNvSpPr>
            <a:spLocks noChangeArrowheads="1"/>
          </p:cNvSpPr>
          <p:nvPr/>
        </p:nvSpPr>
        <p:spPr bwMode="auto">
          <a:xfrm>
            <a:off x="38404800"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98A85147-4039-05D1-300B-070ABC210E24}"/>
              </a:ext>
            </a:extLst>
          </p:cNvPr>
          <p:cNvSpPr>
            <a:spLocks noChangeArrowheads="1"/>
          </p:cNvSpPr>
          <p:nvPr/>
        </p:nvSpPr>
        <p:spPr bwMode="auto">
          <a:xfrm>
            <a:off x="38404800"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66913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F3A3AA7F-4677-8828-42B9-62DD7DA3446A}"/>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This template uses a blank master page.</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287DC276-3AC6-F40B-0FC9-5AD8F0A6C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081577"/>
            <a:ext cx="6991350" cy="1398270"/>
          </a:xfrm>
          <a:prstGeom prst="rect">
            <a:avLst/>
          </a:prstGeom>
        </p:spPr>
      </p:pic>
      <p:sp>
        <p:nvSpPr>
          <p:cNvPr id="20" name="Rectangle 19">
            <a:extLst>
              <a:ext uri="{FF2B5EF4-FFF2-40B4-BE49-F238E27FC236}">
                <a16:creationId xmlns:a16="http://schemas.microsoft.com/office/drawing/2014/main" id="{60C6D97E-27E1-1460-3B5B-0B0DE9A1EC40}"/>
              </a:ext>
            </a:extLst>
          </p:cNvPr>
          <p:cNvSpPr/>
          <p:nvPr/>
        </p:nvSpPr>
        <p:spPr bwMode="auto">
          <a:xfrm>
            <a:off x="0" y="15619412"/>
            <a:ext cx="51206400" cy="5376672"/>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21" name="Picture 20" descr="A black and white sign with white text&#10;&#10;Description automatically generated">
            <a:extLst>
              <a:ext uri="{FF2B5EF4-FFF2-40B4-BE49-F238E27FC236}">
                <a16:creationId xmlns:a16="http://schemas.microsoft.com/office/drawing/2014/main" id="{210055E0-4254-CBA6-B8CC-30859B69D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0" y="18837944"/>
            <a:ext cx="7531239" cy="1498185"/>
          </a:xfrm>
          <a:prstGeom prst="rect">
            <a:avLst/>
          </a:prstGeom>
        </p:spPr>
      </p:pic>
      <p:sp>
        <p:nvSpPr>
          <p:cNvPr id="22" name="Rectangle 90">
            <a:extLst>
              <a:ext uri="{FF2B5EF4-FFF2-40B4-BE49-F238E27FC236}">
                <a16:creationId xmlns:a16="http://schemas.microsoft.com/office/drawing/2014/main" id="{A3E8091B-0EE9-179E-137F-D8C58AF17753}"/>
              </a:ext>
            </a:extLst>
          </p:cNvPr>
          <p:cNvSpPr>
            <a:spLocks noChangeArrowheads="1"/>
          </p:cNvSpPr>
          <p:nvPr/>
        </p:nvSpPr>
        <p:spPr bwMode="auto">
          <a:xfrm>
            <a:off x="1371600"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The logo is not on the master page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It can be moved where needed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logo has a transparent background</a:t>
            </a:r>
          </a:p>
        </p:txBody>
      </p:sp>
      <p:sp>
        <p:nvSpPr>
          <p:cNvPr id="23" name="Rectangle 75">
            <a:extLst>
              <a:ext uri="{FF2B5EF4-FFF2-40B4-BE49-F238E27FC236}">
                <a16:creationId xmlns:a16="http://schemas.microsoft.com/office/drawing/2014/main" id="{F00EB00C-D971-19DE-C4B3-AD478CB282E2}"/>
              </a:ext>
            </a:extLst>
          </p:cNvPr>
          <p:cNvSpPr>
            <a:spLocks noChangeArrowheads="1"/>
          </p:cNvSpPr>
          <p:nvPr/>
        </p:nvSpPr>
        <p:spPr bwMode="auto">
          <a:xfrm>
            <a:off x="1371600"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Access to the UND SMHS Logo</a:t>
            </a:r>
          </a:p>
        </p:txBody>
      </p:sp>
      <p:sp>
        <p:nvSpPr>
          <p:cNvPr id="24" name="Rectangle 90">
            <a:extLst>
              <a:ext uri="{FF2B5EF4-FFF2-40B4-BE49-F238E27FC236}">
                <a16:creationId xmlns:a16="http://schemas.microsoft.com/office/drawing/2014/main" id="{FAB65784-B4C1-6F79-14DC-AC4425E634AC}"/>
              </a:ext>
            </a:extLst>
          </p:cNvPr>
          <p:cNvSpPr>
            <a:spLocks noChangeArrowheads="1"/>
          </p:cNvSpPr>
          <p:nvPr/>
        </p:nvSpPr>
        <p:spPr bwMode="auto">
          <a:xfrm>
            <a:off x="13717058"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5" name="Rectangle 75">
            <a:extLst>
              <a:ext uri="{FF2B5EF4-FFF2-40B4-BE49-F238E27FC236}">
                <a16:creationId xmlns:a16="http://schemas.microsoft.com/office/drawing/2014/main" id="{22DAF91A-83BE-221E-43F0-62B6CA1F5E44}"/>
              </a:ext>
            </a:extLst>
          </p:cNvPr>
          <p:cNvSpPr>
            <a:spLocks noChangeArrowheads="1"/>
          </p:cNvSpPr>
          <p:nvPr/>
        </p:nvSpPr>
        <p:spPr bwMode="auto">
          <a:xfrm>
            <a:off x="13717058"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6" name="Rectangle 90">
            <a:extLst>
              <a:ext uri="{FF2B5EF4-FFF2-40B4-BE49-F238E27FC236}">
                <a16:creationId xmlns:a16="http://schemas.microsoft.com/office/drawing/2014/main" id="{7E67C918-54A8-8279-6B2C-925535FF6F42}"/>
              </a:ext>
            </a:extLst>
          </p:cNvPr>
          <p:cNvSpPr>
            <a:spLocks noChangeArrowheads="1"/>
          </p:cNvSpPr>
          <p:nvPr/>
        </p:nvSpPr>
        <p:spPr bwMode="auto">
          <a:xfrm>
            <a:off x="26062516"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7" name="Rectangle 75">
            <a:extLst>
              <a:ext uri="{FF2B5EF4-FFF2-40B4-BE49-F238E27FC236}">
                <a16:creationId xmlns:a16="http://schemas.microsoft.com/office/drawing/2014/main" id="{391008F1-9463-25A0-315D-7654A0A7BAAE}"/>
              </a:ext>
            </a:extLst>
          </p:cNvPr>
          <p:cNvSpPr>
            <a:spLocks noChangeArrowheads="1"/>
          </p:cNvSpPr>
          <p:nvPr/>
        </p:nvSpPr>
        <p:spPr bwMode="auto">
          <a:xfrm>
            <a:off x="26062516"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8" name="Rectangle 90">
            <a:extLst>
              <a:ext uri="{FF2B5EF4-FFF2-40B4-BE49-F238E27FC236}">
                <a16:creationId xmlns:a16="http://schemas.microsoft.com/office/drawing/2014/main" id="{01690B50-924A-B3FF-8FB0-9FB9CB58B4D4}"/>
              </a:ext>
            </a:extLst>
          </p:cNvPr>
          <p:cNvSpPr>
            <a:spLocks noChangeArrowheads="1"/>
          </p:cNvSpPr>
          <p:nvPr/>
        </p:nvSpPr>
        <p:spPr bwMode="auto">
          <a:xfrm>
            <a:off x="38407975"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9" name="Rectangle 75">
            <a:extLst>
              <a:ext uri="{FF2B5EF4-FFF2-40B4-BE49-F238E27FC236}">
                <a16:creationId xmlns:a16="http://schemas.microsoft.com/office/drawing/2014/main" id="{EC123A62-DCD0-5381-3601-942392DB584D}"/>
              </a:ext>
            </a:extLst>
          </p:cNvPr>
          <p:cNvSpPr>
            <a:spLocks noChangeArrowheads="1"/>
          </p:cNvSpPr>
          <p:nvPr/>
        </p:nvSpPr>
        <p:spPr bwMode="auto">
          <a:xfrm>
            <a:off x="38407975"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338700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3FC76B1E-1DEC-4D7F-CFA2-CA0F0021DEA8}"/>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3AA1F89A-7195-C91F-EAF2-89C2B7F1426C}"/>
              </a:ext>
            </a:extLst>
          </p:cNvPr>
          <p:cNvSpPr>
            <a:spLocks noChangeArrowheads="1"/>
          </p:cNvSpPr>
          <p:nvPr/>
        </p:nvSpPr>
        <p:spPr bwMode="auto">
          <a:xfrm>
            <a:off x="1371600" y="6246812"/>
            <a:ext cx="1142682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sz="3000" dirty="0">
                <a:solidFill>
                  <a:srgbClr val="000000"/>
                </a:solidFill>
                <a:latin typeface="Helvetica" panose="020B0604020202020204" pitchFamily="34" charset="0"/>
              </a:rPr>
              <a:t>Do not adjust the colors of the template</a:t>
            </a:r>
          </a:p>
        </p:txBody>
      </p:sp>
      <p:sp>
        <p:nvSpPr>
          <p:cNvPr id="22" name="Rectangle 75">
            <a:extLst>
              <a:ext uri="{FF2B5EF4-FFF2-40B4-BE49-F238E27FC236}">
                <a16:creationId xmlns:a16="http://schemas.microsoft.com/office/drawing/2014/main" id="{C12605D3-9C5B-37D7-DCB1-0E5E151ABA09}"/>
              </a:ext>
            </a:extLst>
          </p:cNvPr>
          <p:cNvSpPr>
            <a:spLocks noChangeArrowheads="1"/>
          </p:cNvSpPr>
          <p:nvPr/>
        </p:nvSpPr>
        <p:spPr bwMode="auto">
          <a:xfrm>
            <a:off x="1371600"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Branded Poster</a:t>
            </a:r>
          </a:p>
        </p:txBody>
      </p:sp>
      <p:sp>
        <p:nvSpPr>
          <p:cNvPr id="23" name="Rectangle 90">
            <a:extLst>
              <a:ext uri="{FF2B5EF4-FFF2-40B4-BE49-F238E27FC236}">
                <a16:creationId xmlns:a16="http://schemas.microsoft.com/office/drawing/2014/main" id="{88A62E70-2DF5-FED9-A04C-C58338A53D89}"/>
              </a:ext>
            </a:extLst>
          </p:cNvPr>
          <p:cNvSpPr>
            <a:spLocks noChangeArrowheads="1"/>
          </p:cNvSpPr>
          <p:nvPr/>
        </p:nvSpPr>
        <p:spPr bwMode="auto">
          <a:xfrm>
            <a:off x="13717058" y="6246812"/>
            <a:ext cx="11426825" cy="859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32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sz="3200"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sz="3200"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sz="3200"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sz="3200"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sz="3200"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sz="3200"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sp>
        <p:nvSpPr>
          <p:cNvPr id="24" name="Rectangle 75">
            <a:extLst>
              <a:ext uri="{FF2B5EF4-FFF2-40B4-BE49-F238E27FC236}">
                <a16:creationId xmlns:a16="http://schemas.microsoft.com/office/drawing/2014/main" id="{63A89D87-7D7A-27BD-A590-3B9547701DBA}"/>
              </a:ext>
            </a:extLst>
          </p:cNvPr>
          <p:cNvSpPr>
            <a:spLocks noChangeArrowheads="1"/>
          </p:cNvSpPr>
          <p:nvPr/>
        </p:nvSpPr>
        <p:spPr bwMode="auto">
          <a:xfrm>
            <a:off x="13717058"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Text</a:t>
            </a:r>
          </a:p>
        </p:txBody>
      </p:sp>
      <p:sp>
        <p:nvSpPr>
          <p:cNvPr id="25" name="Rectangle 90">
            <a:extLst>
              <a:ext uri="{FF2B5EF4-FFF2-40B4-BE49-F238E27FC236}">
                <a16:creationId xmlns:a16="http://schemas.microsoft.com/office/drawing/2014/main" id="{BA74F251-309A-BB04-9F6F-AB24997FC128}"/>
              </a:ext>
            </a:extLst>
          </p:cNvPr>
          <p:cNvSpPr>
            <a:spLocks noChangeArrowheads="1"/>
          </p:cNvSpPr>
          <p:nvPr/>
        </p:nvSpPr>
        <p:spPr bwMode="auto">
          <a:xfrm>
            <a:off x="26062516"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11F7406A-FFE6-4198-2292-499FE4E5CC64}"/>
              </a:ext>
            </a:extLst>
          </p:cNvPr>
          <p:cNvSpPr>
            <a:spLocks noChangeArrowheads="1"/>
          </p:cNvSpPr>
          <p:nvPr/>
        </p:nvSpPr>
        <p:spPr bwMode="auto">
          <a:xfrm>
            <a:off x="26062516"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60E36ABA-B704-A63E-0451-4E665262BE05}"/>
              </a:ext>
            </a:extLst>
          </p:cNvPr>
          <p:cNvSpPr>
            <a:spLocks noChangeArrowheads="1"/>
          </p:cNvSpPr>
          <p:nvPr/>
        </p:nvSpPr>
        <p:spPr bwMode="auto">
          <a:xfrm>
            <a:off x="38407975"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47A71508-5635-CDDE-F72D-8630FB02760A}"/>
              </a:ext>
            </a:extLst>
          </p:cNvPr>
          <p:cNvSpPr>
            <a:spLocks noChangeArrowheads="1"/>
          </p:cNvSpPr>
          <p:nvPr/>
        </p:nvSpPr>
        <p:spPr bwMode="auto">
          <a:xfrm>
            <a:off x="38407975"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3CB4562E-24E7-F6E1-F556-2C1F443BF0E0}"/>
              </a:ext>
            </a:extLst>
          </p:cNvPr>
          <p:cNvGraphicFramePr>
            <a:graphicFrameLocks/>
          </p:cNvGraphicFramePr>
          <p:nvPr>
            <p:extLst>
              <p:ext uri="{D42A27DB-BD31-4B8C-83A1-F6EECF244321}">
                <p14:modId xmlns:p14="http://schemas.microsoft.com/office/powerpoint/2010/main" val="2525144179"/>
              </p:ext>
            </p:extLst>
          </p:nvPr>
        </p:nvGraphicFramePr>
        <p:xfrm>
          <a:off x="14147270" y="223980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46" name="Content Placeholder 6" descr="This is chart example showing fictional color data." title="Random chart">
                        <a:extLst>
                          <a:ext uri="{FF2B5EF4-FFF2-40B4-BE49-F238E27FC236}">
                            <a16:creationId xmlns:a16="http://schemas.microsoft.com/office/drawing/2014/main" id="{C04E749D-0B4C-0A25-21FD-DE7AA1A93ACF}"/>
                          </a:ext>
                        </a:extLst>
                      </p:cNvPr>
                      <p:cNvPicPr>
                        <a:picLocks noGrp="1" noChangeArrowheads="1"/>
                      </p:cNvPicPr>
                      <p:nvPr/>
                    </p:nvPicPr>
                    <p:blipFill>
                      <a:blip r:embed="rId3"/>
                      <a:srcRect/>
                      <a:stretch>
                        <a:fillRect/>
                      </a:stretch>
                    </p:blipFill>
                    <p:spPr bwMode="auto">
                      <a:xfrm>
                        <a:off x="14147270" y="22398037"/>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850167E8-157F-037E-BE8E-E9FAAACA9CD3}"/>
              </a:ext>
            </a:extLst>
          </p:cNvPr>
          <p:cNvGraphicFramePr>
            <a:graphicFrameLocks noChangeAspect="1"/>
          </p:cNvGraphicFramePr>
          <p:nvPr>
            <p:extLst>
              <p:ext uri="{D42A27DB-BD31-4B8C-83A1-F6EECF244321}">
                <p14:modId xmlns:p14="http://schemas.microsoft.com/office/powerpoint/2010/main" val="605970253"/>
              </p:ext>
            </p:extLst>
          </p:nvPr>
        </p:nvGraphicFramePr>
        <p:xfrm>
          <a:off x="28354698" y="105473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D01DB1B0-4D3F-05A4-1BBE-9637955D1491}"/>
              </a:ext>
            </a:extLst>
          </p:cNvPr>
          <p:cNvSpPr>
            <a:spLocks noChangeArrowheads="1"/>
          </p:cNvSpPr>
          <p:nvPr/>
        </p:nvSpPr>
        <p:spPr bwMode="auto">
          <a:xfrm>
            <a:off x="1368425"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200"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sz="3200"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sz="3200" dirty="0">
                <a:solidFill>
                  <a:srgbClr val="000000"/>
                </a:solidFill>
                <a:latin typeface="Helvetica" panose="020B0604020202020204" pitchFamily="34" charset="0"/>
              </a:rPr>
              <a:t>Only use one of these on your poster.</a:t>
            </a:r>
          </a:p>
        </p:txBody>
      </p:sp>
      <p:sp>
        <p:nvSpPr>
          <p:cNvPr id="32" name="Rectangle 75">
            <a:extLst>
              <a:ext uri="{FF2B5EF4-FFF2-40B4-BE49-F238E27FC236}">
                <a16:creationId xmlns:a16="http://schemas.microsoft.com/office/drawing/2014/main" id="{3A944D09-D3D8-A6EF-D7EA-FB1D39E787C2}"/>
              </a:ext>
            </a:extLst>
          </p:cNvPr>
          <p:cNvSpPr>
            <a:spLocks noChangeArrowheads="1"/>
          </p:cNvSpPr>
          <p:nvPr/>
        </p:nvSpPr>
        <p:spPr bwMode="auto">
          <a:xfrm>
            <a:off x="1368425"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Hot Dog and Hamburger</a:t>
            </a:r>
          </a:p>
        </p:txBody>
      </p:sp>
      <p:sp>
        <p:nvSpPr>
          <p:cNvPr id="33" name="Rectangle 90">
            <a:extLst>
              <a:ext uri="{FF2B5EF4-FFF2-40B4-BE49-F238E27FC236}">
                <a16:creationId xmlns:a16="http://schemas.microsoft.com/office/drawing/2014/main" id="{5DDEF4C9-0D88-DCD1-D95A-C4234BC89E3B}"/>
              </a:ext>
            </a:extLst>
          </p:cNvPr>
          <p:cNvSpPr>
            <a:spLocks noChangeArrowheads="1"/>
          </p:cNvSpPr>
          <p:nvPr/>
        </p:nvSpPr>
        <p:spPr bwMode="auto">
          <a:xfrm>
            <a:off x="13713883"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7B51DB23-4540-22FE-4CC2-503F1F8D6F5F}"/>
              </a:ext>
            </a:extLst>
          </p:cNvPr>
          <p:cNvSpPr>
            <a:spLocks noChangeArrowheads="1"/>
          </p:cNvSpPr>
          <p:nvPr/>
        </p:nvSpPr>
        <p:spPr bwMode="auto">
          <a:xfrm>
            <a:off x="13713883"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20382206-04DC-40AF-3222-735E50B86A8E}"/>
              </a:ext>
            </a:extLst>
          </p:cNvPr>
          <p:cNvSpPr>
            <a:spLocks noChangeArrowheads="1"/>
          </p:cNvSpPr>
          <p:nvPr/>
        </p:nvSpPr>
        <p:spPr bwMode="auto">
          <a:xfrm>
            <a:off x="26059341"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E952467B-1FE2-B5FC-788C-083C6D776038}"/>
              </a:ext>
            </a:extLst>
          </p:cNvPr>
          <p:cNvSpPr>
            <a:spLocks noChangeArrowheads="1"/>
          </p:cNvSpPr>
          <p:nvPr/>
        </p:nvSpPr>
        <p:spPr bwMode="auto">
          <a:xfrm>
            <a:off x="26059341"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87F96337-404C-B8CE-EA0C-B1B81EFAD03C}"/>
              </a:ext>
            </a:extLst>
          </p:cNvPr>
          <p:cNvSpPr>
            <a:spLocks noChangeArrowheads="1"/>
          </p:cNvSpPr>
          <p:nvPr/>
        </p:nvSpPr>
        <p:spPr bwMode="auto">
          <a:xfrm>
            <a:off x="38404800"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543C0F6C-E5E2-1C61-E307-76C69070D8CE}"/>
              </a:ext>
            </a:extLst>
          </p:cNvPr>
          <p:cNvSpPr>
            <a:spLocks noChangeArrowheads="1"/>
          </p:cNvSpPr>
          <p:nvPr/>
        </p:nvSpPr>
        <p:spPr bwMode="auto">
          <a:xfrm>
            <a:off x="38404800"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pic>
        <p:nvPicPr>
          <p:cNvPr id="39" name="Picture 38" descr="A green square with black corner&#10;&#10;Description automatically generated">
            <a:extLst>
              <a:ext uri="{FF2B5EF4-FFF2-40B4-BE49-F238E27FC236}">
                <a16:creationId xmlns:a16="http://schemas.microsoft.com/office/drawing/2014/main" id="{DD7FA7AA-049B-6DE7-566F-2280B83F3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052" y="25180725"/>
            <a:ext cx="9759948" cy="4459487"/>
          </a:xfrm>
          <a:prstGeom prst="rect">
            <a:avLst/>
          </a:prstGeom>
        </p:spPr>
      </p:pic>
      <p:pic>
        <p:nvPicPr>
          <p:cNvPr id="40" name="Picture 39" descr="A green square with white dots&#10;&#10;Description automatically generated">
            <a:extLst>
              <a:ext uri="{FF2B5EF4-FFF2-40B4-BE49-F238E27FC236}">
                <a16:creationId xmlns:a16="http://schemas.microsoft.com/office/drawing/2014/main" id="{41195829-48DE-2111-D144-8C1094C2C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052" y="22468354"/>
            <a:ext cx="10357390" cy="1415812"/>
          </a:xfrm>
          <a:prstGeom prst="rect">
            <a:avLst/>
          </a:prstGeom>
        </p:spPr>
      </p:pic>
      <p:sp>
        <p:nvSpPr>
          <p:cNvPr id="41" name="Rectangle 75">
            <a:extLst>
              <a:ext uri="{FF2B5EF4-FFF2-40B4-BE49-F238E27FC236}">
                <a16:creationId xmlns:a16="http://schemas.microsoft.com/office/drawing/2014/main" id="{FFD025B1-ECD6-1C8B-1700-201895B40465}"/>
              </a:ext>
            </a:extLst>
          </p:cNvPr>
          <p:cNvSpPr>
            <a:spLocks noChangeArrowheads="1"/>
          </p:cNvSpPr>
          <p:nvPr/>
        </p:nvSpPr>
        <p:spPr bwMode="auto">
          <a:xfrm>
            <a:off x="1784810" y="22632987"/>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chemeClr val="bg1"/>
                </a:solidFill>
                <a:latin typeface="Helvetica" panose="020B0604020202020204" pitchFamily="34" charset="0"/>
              </a:rPr>
              <a:t>Hot Dog</a:t>
            </a:r>
          </a:p>
        </p:txBody>
      </p:sp>
      <p:sp>
        <p:nvSpPr>
          <p:cNvPr id="42" name="Rectangle 75">
            <a:extLst>
              <a:ext uri="{FF2B5EF4-FFF2-40B4-BE49-F238E27FC236}">
                <a16:creationId xmlns:a16="http://schemas.microsoft.com/office/drawing/2014/main" id="{ABDCC4B1-44E3-531C-3BD1-07C957EE4E43}"/>
              </a:ext>
            </a:extLst>
          </p:cNvPr>
          <p:cNvSpPr>
            <a:spLocks noChangeArrowheads="1"/>
          </p:cNvSpPr>
          <p:nvPr/>
        </p:nvSpPr>
        <p:spPr bwMode="auto">
          <a:xfrm>
            <a:off x="1695017" y="25476666"/>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chemeClr val="bg1"/>
                </a:solidFill>
                <a:latin typeface="Helvetica" panose="020B0604020202020204" pitchFamily="34" charset="0"/>
              </a:rPr>
              <a:t>Hamburger</a:t>
            </a:r>
          </a:p>
        </p:txBody>
      </p:sp>
    </p:spTree>
    <p:extLst>
      <p:ext uri="{BB962C8B-B14F-4D97-AF65-F5344CB8AC3E}">
        <p14:creationId xmlns:p14="http://schemas.microsoft.com/office/powerpoint/2010/main" val="62866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AB42894F-4578-D7B9-3F6E-D1EED77FCC57}"/>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5" name="Rectangle 90">
            <a:extLst>
              <a:ext uri="{FF2B5EF4-FFF2-40B4-BE49-F238E27FC236}">
                <a16:creationId xmlns:a16="http://schemas.microsoft.com/office/drawing/2014/main" id="{83F5BBB5-3C02-994C-E9D6-C58D27C4FCB3}"/>
              </a:ext>
            </a:extLst>
          </p:cNvPr>
          <p:cNvSpPr>
            <a:spLocks noChangeArrowheads="1"/>
          </p:cNvSpPr>
          <p:nvPr/>
        </p:nvSpPr>
        <p:spPr bwMode="auto">
          <a:xfrm>
            <a:off x="1371600"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9651C8E9-79BF-1998-E0C4-77A4167A939D}"/>
              </a:ext>
            </a:extLst>
          </p:cNvPr>
          <p:cNvSpPr>
            <a:spLocks noChangeArrowheads="1"/>
          </p:cNvSpPr>
          <p:nvPr/>
        </p:nvSpPr>
        <p:spPr bwMode="auto">
          <a:xfrm>
            <a:off x="1371600"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0B20971E-1258-E0F0-4299-52148F57F659}"/>
              </a:ext>
            </a:extLst>
          </p:cNvPr>
          <p:cNvSpPr>
            <a:spLocks noChangeArrowheads="1"/>
          </p:cNvSpPr>
          <p:nvPr/>
        </p:nvSpPr>
        <p:spPr bwMode="auto">
          <a:xfrm>
            <a:off x="13717058"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A1CF5C8F-A80B-180F-BB02-E5FCF705B8B2}"/>
              </a:ext>
            </a:extLst>
          </p:cNvPr>
          <p:cNvSpPr>
            <a:spLocks noChangeArrowheads="1"/>
          </p:cNvSpPr>
          <p:nvPr/>
        </p:nvSpPr>
        <p:spPr bwMode="auto">
          <a:xfrm>
            <a:off x="13717058"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9" name="Rectangle 90">
            <a:extLst>
              <a:ext uri="{FF2B5EF4-FFF2-40B4-BE49-F238E27FC236}">
                <a16:creationId xmlns:a16="http://schemas.microsoft.com/office/drawing/2014/main" id="{39C46BC9-209F-EB20-679F-D6C76D2A5C89}"/>
              </a:ext>
            </a:extLst>
          </p:cNvPr>
          <p:cNvSpPr>
            <a:spLocks noChangeArrowheads="1"/>
          </p:cNvSpPr>
          <p:nvPr/>
        </p:nvSpPr>
        <p:spPr bwMode="auto">
          <a:xfrm>
            <a:off x="26062516"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0" name="Rectangle 75">
            <a:extLst>
              <a:ext uri="{FF2B5EF4-FFF2-40B4-BE49-F238E27FC236}">
                <a16:creationId xmlns:a16="http://schemas.microsoft.com/office/drawing/2014/main" id="{C2E529D7-372F-6542-61EE-56B89CFF08A8}"/>
              </a:ext>
            </a:extLst>
          </p:cNvPr>
          <p:cNvSpPr>
            <a:spLocks noChangeArrowheads="1"/>
          </p:cNvSpPr>
          <p:nvPr/>
        </p:nvSpPr>
        <p:spPr bwMode="auto">
          <a:xfrm>
            <a:off x="26062516"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1" name="Rectangle 90">
            <a:extLst>
              <a:ext uri="{FF2B5EF4-FFF2-40B4-BE49-F238E27FC236}">
                <a16:creationId xmlns:a16="http://schemas.microsoft.com/office/drawing/2014/main" id="{CB9F9176-D637-E8AF-DF54-2206D460E396}"/>
              </a:ext>
            </a:extLst>
          </p:cNvPr>
          <p:cNvSpPr>
            <a:spLocks noChangeArrowheads="1"/>
          </p:cNvSpPr>
          <p:nvPr/>
        </p:nvSpPr>
        <p:spPr bwMode="auto">
          <a:xfrm>
            <a:off x="38407975"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21CADFAD-69A8-B09D-CE06-55941F4AD74F}"/>
              </a:ext>
            </a:extLst>
          </p:cNvPr>
          <p:cNvSpPr>
            <a:spLocks noChangeArrowheads="1"/>
          </p:cNvSpPr>
          <p:nvPr/>
        </p:nvSpPr>
        <p:spPr bwMode="auto">
          <a:xfrm>
            <a:off x="38407975"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33" name="Content Placeholder 6" descr="This is chart example showing fictional color data." title="Random chart">
            <a:extLst>
              <a:ext uri="{FF2B5EF4-FFF2-40B4-BE49-F238E27FC236}">
                <a16:creationId xmlns:a16="http://schemas.microsoft.com/office/drawing/2014/main" id="{EB60BF7E-D999-65E6-2CC3-F91A71C74843}"/>
              </a:ext>
            </a:extLst>
          </p:cNvPr>
          <p:cNvGraphicFramePr>
            <a:graphicFrameLocks/>
          </p:cNvGraphicFramePr>
          <p:nvPr>
            <p:extLst>
              <p:ext uri="{D42A27DB-BD31-4B8C-83A1-F6EECF244321}">
                <p14:modId xmlns:p14="http://schemas.microsoft.com/office/powerpoint/2010/main" val="2525144179"/>
              </p:ext>
            </p:extLst>
          </p:nvPr>
        </p:nvGraphicFramePr>
        <p:xfrm>
          <a:off x="14147270" y="223980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46" name="Content Placeholder 6" descr="This is chart example showing fictional color data." title="Random chart">
                        <a:extLst>
                          <a:ext uri="{FF2B5EF4-FFF2-40B4-BE49-F238E27FC236}">
                            <a16:creationId xmlns:a16="http://schemas.microsoft.com/office/drawing/2014/main" id="{C04E749D-0B4C-0A25-21FD-DE7AA1A93ACF}"/>
                          </a:ext>
                        </a:extLst>
                      </p:cNvPr>
                      <p:cNvPicPr>
                        <a:picLocks noGrp="1" noChangeArrowheads="1"/>
                      </p:cNvPicPr>
                      <p:nvPr/>
                    </p:nvPicPr>
                    <p:blipFill>
                      <a:blip r:embed="rId3"/>
                      <a:srcRect/>
                      <a:stretch>
                        <a:fillRect/>
                      </a:stretch>
                    </p:blipFill>
                    <p:spPr bwMode="auto">
                      <a:xfrm>
                        <a:off x="14147270" y="22398037"/>
                        <a:ext cx="10560050" cy="5497512"/>
                      </a:xfrm>
                      <a:prstGeom prst="rect">
                        <a:avLst/>
                      </a:prstGeom>
                    </p:spPr>
                  </p:pic>
                </p:oleObj>
              </mc:Fallback>
            </mc:AlternateContent>
          </a:graphicData>
        </a:graphic>
      </p:graphicFrame>
      <p:graphicFrame>
        <p:nvGraphicFramePr>
          <p:cNvPr id="34" name="Object 80" descr="Bar chart showing corrolations">
            <a:extLst>
              <a:ext uri="{FF2B5EF4-FFF2-40B4-BE49-F238E27FC236}">
                <a16:creationId xmlns:a16="http://schemas.microsoft.com/office/drawing/2014/main" id="{D57E5319-DE59-0EC0-7438-CE80F80858F4}"/>
              </a:ext>
            </a:extLst>
          </p:cNvPr>
          <p:cNvGraphicFramePr>
            <a:graphicFrameLocks noChangeAspect="1"/>
          </p:cNvGraphicFramePr>
          <p:nvPr>
            <p:extLst>
              <p:ext uri="{D42A27DB-BD31-4B8C-83A1-F6EECF244321}">
                <p14:modId xmlns:p14="http://schemas.microsoft.com/office/powerpoint/2010/main" val="605970253"/>
              </p:ext>
            </p:extLst>
          </p:nvPr>
        </p:nvGraphicFramePr>
        <p:xfrm>
          <a:off x="28354698" y="105473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90">
            <a:extLst>
              <a:ext uri="{FF2B5EF4-FFF2-40B4-BE49-F238E27FC236}">
                <a16:creationId xmlns:a16="http://schemas.microsoft.com/office/drawing/2014/main" id="{E6FC1CB4-B537-FD70-D198-4792FA48E355}"/>
              </a:ext>
            </a:extLst>
          </p:cNvPr>
          <p:cNvSpPr>
            <a:spLocks noChangeArrowheads="1"/>
          </p:cNvSpPr>
          <p:nvPr/>
        </p:nvSpPr>
        <p:spPr bwMode="auto">
          <a:xfrm>
            <a:off x="1368425"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0BF735BA-3517-424F-A075-DB9687901F9D}"/>
              </a:ext>
            </a:extLst>
          </p:cNvPr>
          <p:cNvSpPr>
            <a:spLocks noChangeArrowheads="1"/>
          </p:cNvSpPr>
          <p:nvPr/>
        </p:nvSpPr>
        <p:spPr bwMode="auto">
          <a:xfrm>
            <a:off x="1368425"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69BC3A39-44F7-2061-0C1B-67163EBA064A}"/>
              </a:ext>
            </a:extLst>
          </p:cNvPr>
          <p:cNvSpPr>
            <a:spLocks noChangeArrowheads="1"/>
          </p:cNvSpPr>
          <p:nvPr/>
        </p:nvSpPr>
        <p:spPr bwMode="auto">
          <a:xfrm>
            <a:off x="13713883"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6BDF9CC8-6AB6-EC71-7F03-CC1EB93FC713}"/>
              </a:ext>
            </a:extLst>
          </p:cNvPr>
          <p:cNvSpPr>
            <a:spLocks noChangeArrowheads="1"/>
          </p:cNvSpPr>
          <p:nvPr/>
        </p:nvSpPr>
        <p:spPr bwMode="auto">
          <a:xfrm>
            <a:off x="13713883"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9" name="Rectangle 90">
            <a:extLst>
              <a:ext uri="{FF2B5EF4-FFF2-40B4-BE49-F238E27FC236}">
                <a16:creationId xmlns:a16="http://schemas.microsoft.com/office/drawing/2014/main" id="{43F3B05E-5ED1-3190-F3A0-76F22AEDB7E8}"/>
              </a:ext>
            </a:extLst>
          </p:cNvPr>
          <p:cNvSpPr>
            <a:spLocks noChangeArrowheads="1"/>
          </p:cNvSpPr>
          <p:nvPr/>
        </p:nvSpPr>
        <p:spPr bwMode="auto">
          <a:xfrm>
            <a:off x="26059341"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0" name="Rectangle 75">
            <a:extLst>
              <a:ext uri="{FF2B5EF4-FFF2-40B4-BE49-F238E27FC236}">
                <a16:creationId xmlns:a16="http://schemas.microsoft.com/office/drawing/2014/main" id="{EEDBB44A-F9C5-2C12-A35E-61D80F12A382}"/>
              </a:ext>
            </a:extLst>
          </p:cNvPr>
          <p:cNvSpPr>
            <a:spLocks noChangeArrowheads="1"/>
          </p:cNvSpPr>
          <p:nvPr/>
        </p:nvSpPr>
        <p:spPr bwMode="auto">
          <a:xfrm>
            <a:off x="26059341"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41" name="Rectangle 90">
            <a:extLst>
              <a:ext uri="{FF2B5EF4-FFF2-40B4-BE49-F238E27FC236}">
                <a16:creationId xmlns:a16="http://schemas.microsoft.com/office/drawing/2014/main" id="{8B7F0ABA-5185-A106-C92D-DA1004FE974C}"/>
              </a:ext>
            </a:extLst>
          </p:cNvPr>
          <p:cNvSpPr>
            <a:spLocks noChangeArrowheads="1"/>
          </p:cNvSpPr>
          <p:nvPr/>
        </p:nvSpPr>
        <p:spPr bwMode="auto">
          <a:xfrm>
            <a:off x="38404800"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2" name="Rectangle 75">
            <a:extLst>
              <a:ext uri="{FF2B5EF4-FFF2-40B4-BE49-F238E27FC236}">
                <a16:creationId xmlns:a16="http://schemas.microsoft.com/office/drawing/2014/main" id="{BC274EF0-ACFC-4648-BA8B-8CD1E07FFCCF}"/>
              </a:ext>
            </a:extLst>
          </p:cNvPr>
          <p:cNvSpPr>
            <a:spLocks noChangeArrowheads="1"/>
          </p:cNvSpPr>
          <p:nvPr/>
        </p:nvSpPr>
        <p:spPr bwMode="auto">
          <a:xfrm>
            <a:off x="38404800"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73812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1081013B-F4B5-0CE3-2B53-F4BFEC320479}"/>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BAD57E91-849D-0D94-179E-16CC8D3EF966}"/>
              </a:ext>
            </a:extLst>
          </p:cNvPr>
          <p:cNvSpPr>
            <a:spLocks noChangeArrowheads="1"/>
          </p:cNvSpPr>
          <p:nvPr/>
        </p:nvSpPr>
        <p:spPr bwMode="auto">
          <a:xfrm>
            <a:off x="1371600"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C6E99374-0EB5-A086-2C3E-FDBEDAA0B287}"/>
              </a:ext>
            </a:extLst>
          </p:cNvPr>
          <p:cNvSpPr>
            <a:spLocks noChangeArrowheads="1"/>
          </p:cNvSpPr>
          <p:nvPr/>
        </p:nvSpPr>
        <p:spPr bwMode="auto">
          <a:xfrm>
            <a:off x="1371600"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7D57E94F-862D-102E-32A4-A1D594229B34}"/>
              </a:ext>
            </a:extLst>
          </p:cNvPr>
          <p:cNvSpPr>
            <a:spLocks noChangeArrowheads="1"/>
          </p:cNvSpPr>
          <p:nvPr/>
        </p:nvSpPr>
        <p:spPr bwMode="auto">
          <a:xfrm>
            <a:off x="13717058"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AB1E41F8-F675-8752-A0B1-CCCE176F1BD0}"/>
              </a:ext>
            </a:extLst>
          </p:cNvPr>
          <p:cNvSpPr>
            <a:spLocks noChangeArrowheads="1"/>
          </p:cNvSpPr>
          <p:nvPr/>
        </p:nvSpPr>
        <p:spPr bwMode="auto">
          <a:xfrm>
            <a:off x="13717058"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67B1A200-94AB-D355-BE6C-56BBED606BBC}"/>
              </a:ext>
            </a:extLst>
          </p:cNvPr>
          <p:cNvSpPr>
            <a:spLocks noChangeArrowheads="1"/>
          </p:cNvSpPr>
          <p:nvPr/>
        </p:nvSpPr>
        <p:spPr bwMode="auto">
          <a:xfrm>
            <a:off x="26062516"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463E49F1-42A6-A29D-13D8-960E6A6371CF}"/>
              </a:ext>
            </a:extLst>
          </p:cNvPr>
          <p:cNvSpPr>
            <a:spLocks noChangeArrowheads="1"/>
          </p:cNvSpPr>
          <p:nvPr/>
        </p:nvSpPr>
        <p:spPr bwMode="auto">
          <a:xfrm>
            <a:off x="26062516"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B2C632B4-D5F2-C353-E64C-E92B8E626788}"/>
              </a:ext>
            </a:extLst>
          </p:cNvPr>
          <p:cNvSpPr>
            <a:spLocks noChangeArrowheads="1"/>
          </p:cNvSpPr>
          <p:nvPr/>
        </p:nvSpPr>
        <p:spPr bwMode="auto">
          <a:xfrm>
            <a:off x="38407975"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3947635F-EDCD-8895-669E-46756CC44E65}"/>
              </a:ext>
            </a:extLst>
          </p:cNvPr>
          <p:cNvSpPr>
            <a:spLocks noChangeArrowheads="1"/>
          </p:cNvSpPr>
          <p:nvPr/>
        </p:nvSpPr>
        <p:spPr bwMode="auto">
          <a:xfrm>
            <a:off x="38407975"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8A910464-358D-44C9-5999-4BE9EE066FB7}"/>
              </a:ext>
            </a:extLst>
          </p:cNvPr>
          <p:cNvGraphicFramePr>
            <a:graphicFrameLocks/>
          </p:cNvGraphicFramePr>
          <p:nvPr>
            <p:extLst>
              <p:ext uri="{D42A27DB-BD31-4B8C-83A1-F6EECF244321}">
                <p14:modId xmlns:p14="http://schemas.microsoft.com/office/powerpoint/2010/main" val="2525144179"/>
              </p:ext>
            </p:extLst>
          </p:nvPr>
        </p:nvGraphicFramePr>
        <p:xfrm>
          <a:off x="14147270" y="223980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46" name="Content Placeholder 6" descr="This is chart example showing fictional color data." title="Random chart">
                        <a:extLst>
                          <a:ext uri="{FF2B5EF4-FFF2-40B4-BE49-F238E27FC236}">
                            <a16:creationId xmlns:a16="http://schemas.microsoft.com/office/drawing/2014/main" id="{C04E749D-0B4C-0A25-21FD-DE7AA1A93ACF}"/>
                          </a:ext>
                        </a:extLst>
                      </p:cNvPr>
                      <p:cNvPicPr>
                        <a:picLocks noGrp="1" noChangeArrowheads="1"/>
                      </p:cNvPicPr>
                      <p:nvPr/>
                    </p:nvPicPr>
                    <p:blipFill>
                      <a:blip r:embed="rId3"/>
                      <a:srcRect/>
                      <a:stretch>
                        <a:fillRect/>
                      </a:stretch>
                    </p:blipFill>
                    <p:spPr bwMode="auto">
                      <a:xfrm>
                        <a:off x="14147270" y="22398037"/>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5FBCE9B1-6F07-A414-E132-39FE6DE507CC}"/>
              </a:ext>
            </a:extLst>
          </p:cNvPr>
          <p:cNvGraphicFramePr>
            <a:graphicFrameLocks noChangeAspect="1"/>
          </p:cNvGraphicFramePr>
          <p:nvPr>
            <p:extLst>
              <p:ext uri="{D42A27DB-BD31-4B8C-83A1-F6EECF244321}">
                <p14:modId xmlns:p14="http://schemas.microsoft.com/office/powerpoint/2010/main" val="605970253"/>
              </p:ext>
            </p:extLst>
          </p:nvPr>
        </p:nvGraphicFramePr>
        <p:xfrm>
          <a:off x="28354698" y="105473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6A078B04-2C2A-2E0E-4F49-373181DFBA98}"/>
              </a:ext>
            </a:extLst>
          </p:cNvPr>
          <p:cNvSpPr>
            <a:spLocks noChangeArrowheads="1"/>
          </p:cNvSpPr>
          <p:nvPr/>
        </p:nvSpPr>
        <p:spPr bwMode="auto">
          <a:xfrm>
            <a:off x="1368425"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F358F9F8-D693-69EE-B7FF-FCF012C6E312}"/>
              </a:ext>
            </a:extLst>
          </p:cNvPr>
          <p:cNvSpPr>
            <a:spLocks noChangeArrowheads="1"/>
          </p:cNvSpPr>
          <p:nvPr/>
        </p:nvSpPr>
        <p:spPr bwMode="auto">
          <a:xfrm>
            <a:off x="1368425"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EDC18174-B0FE-D138-6C52-F20B05301BBA}"/>
              </a:ext>
            </a:extLst>
          </p:cNvPr>
          <p:cNvSpPr>
            <a:spLocks noChangeArrowheads="1"/>
          </p:cNvSpPr>
          <p:nvPr/>
        </p:nvSpPr>
        <p:spPr bwMode="auto">
          <a:xfrm>
            <a:off x="13713883"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01087180-8F30-56CC-0A61-709B612B3E77}"/>
              </a:ext>
            </a:extLst>
          </p:cNvPr>
          <p:cNvSpPr>
            <a:spLocks noChangeArrowheads="1"/>
          </p:cNvSpPr>
          <p:nvPr/>
        </p:nvSpPr>
        <p:spPr bwMode="auto">
          <a:xfrm>
            <a:off x="13713883"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4A04D741-3F4B-0A56-91E5-56E25C36F2C8}"/>
              </a:ext>
            </a:extLst>
          </p:cNvPr>
          <p:cNvSpPr>
            <a:spLocks noChangeArrowheads="1"/>
          </p:cNvSpPr>
          <p:nvPr/>
        </p:nvSpPr>
        <p:spPr bwMode="auto">
          <a:xfrm>
            <a:off x="26059341"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7D824FB6-04D9-95FC-292B-C2CC33278937}"/>
              </a:ext>
            </a:extLst>
          </p:cNvPr>
          <p:cNvSpPr>
            <a:spLocks noChangeArrowheads="1"/>
          </p:cNvSpPr>
          <p:nvPr/>
        </p:nvSpPr>
        <p:spPr bwMode="auto">
          <a:xfrm>
            <a:off x="26059341"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9BE2039F-CBF5-00FB-2A3D-5C0479FCC653}"/>
              </a:ext>
            </a:extLst>
          </p:cNvPr>
          <p:cNvSpPr>
            <a:spLocks noChangeArrowheads="1"/>
          </p:cNvSpPr>
          <p:nvPr/>
        </p:nvSpPr>
        <p:spPr bwMode="auto">
          <a:xfrm>
            <a:off x="38404800"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AD02B4DF-620B-8410-E2FA-B43268D0622F}"/>
              </a:ext>
            </a:extLst>
          </p:cNvPr>
          <p:cNvSpPr>
            <a:spLocks noChangeArrowheads="1"/>
          </p:cNvSpPr>
          <p:nvPr/>
        </p:nvSpPr>
        <p:spPr bwMode="auto">
          <a:xfrm>
            <a:off x="38404800"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262668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75DA86B6-8089-86E2-8F4A-1F19C9F2A4B7}"/>
              </a:ext>
            </a:extLst>
          </p:cNvPr>
          <p:cNvSpPr>
            <a:spLocks noChangeArrowheads="1"/>
          </p:cNvSpPr>
          <p:nvPr/>
        </p:nvSpPr>
        <p:spPr bwMode="auto">
          <a:xfrm>
            <a:off x="1371600"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 name="Rectangle 75">
            <a:extLst>
              <a:ext uri="{FF2B5EF4-FFF2-40B4-BE49-F238E27FC236}">
                <a16:creationId xmlns:a16="http://schemas.microsoft.com/office/drawing/2014/main" id="{2110B614-4C4E-DFF1-8965-5AA7B52BFA79}"/>
              </a:ext>
            </a:extLst>
          </p:cNvPr>
          <p:cNvSpPr>
            <a:spLocks noChangeArrowheads="1"/>
          </p:cNvSpPr>
          <p:nvPr/>
        </p:nvSpPr>
        <p:spPr bwMode="auto">
          <a:xfrm>
            <a:off x="1371600"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4" name="Rectangle 74">
            <a:extLst>
              <a:ext uri="{FF2B5EF4-FFF2-40B4-BE49-F238E27FC236}">
                <a16:creationId xmlns:a16="http://schemas.microsoft.com/office/drawing/2014/main" id="{45014CF2-5523-05BD-BCAB-BE0E02914AFB}"/>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 name="Rectangle 90">
            <a:extLst>
              <a:ext uri="{FF2B5EF4-FFF2-40B4-BE49-F238E27FC236}">
                <a16:creationId xmlns:a16="http://schemas.microsoft.com/office/drawing/2014/main" id="{E15A4FFB-0F2B-FCCD-0775-9D054D68E2CA}"/>
              </a:ext>
            </a:extLst>
          </p:cNvPr>
          <p:cNvSpPr>
            <a:spLocks noChangeArrowheads="1"/>
          </p:cNvSpPr>
          <p:nvPr/>
        </p:nvSpPr>
        <p:spPr bwMode="auto">
          <a:xfrm>
            <a:off x="13717058"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6" name="Rectangle 75">
            <a:extLst>
              <a:ext uri="{FF2B5EF4-FFF2-40B4-BE49-F238E27FC236}">
                <a16:creationId xmlns:a16="http://schemas.microsoft.com/office/drawing/2014/main" id="{CE30599D-DC9B-2F98-77FA-B21ED02494F5}"/>
              </a:ext>
            </a:extLst>
          </p:cNvPr>
          <p:cNvSpPr>
            <a:spLocks noChangeArrowheads="1"/>
          </p:cNvSpPr>
          <p:nvPr/>
        </p:nvSpPr>
        <p:spPr bwMode="auto">
          <a:xfrm>
            <a:off x="13717058"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7" name="Rectangle 90">
            <a:extLst>
              <a:ext uri="{FF2B5EF4-FFF2-40B4-BE49-F238E27FC236}">
                <a16:creationId xmlns:a16="http://schemas.microsoft.com/office/drawing/2014/main" id="{F54FA5E9-0693-7B54-D036-8BF733C7E7AD}"/>
              </a:ext>
            </a:extLst>
          </p:cNvPr>
          <p:cNvSpPr>
            <a:spLocks noChangeArrowheads="1"/>
          </p:cNvSpPr>
          <p:nvPr/>
        </p:nvSpPr>
        <p:spPr bwMode="auto">
          <a:xfrm>
            <a:off x="26062516"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8" name="Rectangle 75">
            <a:extLst>
              <a:ext uri="{FF2B5EF4-FFF2-40B4-BE49-F238E27FC236}">
                <a16:creationId xmlns:a16="http://schemas.microsoft.com/office/drawing/2014/main" id="{1CA13C99-40ED-2EE8-534C-751735DB386A}"/>
              </a:ext>
            </a:extLst>
          </p:cNvPr>
          <p:cNvSpPr>
            <a:spLocks noChangeArrowheads="1"/>
          </p:cNvSpPr>
          <p:nvPr/>
        </p:nvSpPr>
        <p:spPr bwMode="auto">
          <a:xfrm>
            <a:off x="26062516"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9" name="Rectangle 90">
            <a:extLst>
              <a:ext uri="{FF2B5EF4-FFF2-40B4-BE49-F238E27FC236}">
                <a16:creationId xmlns:a16="http://schemas.microsoft.com/office/drawing/2014/main" id="{4F931A45-B862-8BA9-1754-8EF624034A6F}"/>
              </a:ext>
            </a:extLst>
          </p:cNvPr>
          <p:cNvSpPr>
            <a:spLocks noChangeArrowheads="1"/>
          </p:cNvSpPr>
          <p:nvPr/>
        </p:nvSpPr>
        <p:spPr bwMode="auto">
          <a:xfrm>
            <a:off x="38407975" y="6551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0" name="Rectangle 75">
            <a:extLst>
              <a:ext uri="{FF2B5EF4-FFF2-40B4-BE49-F238E27FC236}">
                <a16:creationId xmlns:a16="http://schemas.microsoft.com/office/drawing/2014/main" id="{536F5D81-4139-9FCD-B517-265221EC5FB0}"/>
              </a:ext>
            </a:extLst>
          </p:cNvPr>
          <p:cNvSpPr>
            <a:spLocks noChangeArrowheads="1"/>
          </p:cNvSpPr>
          <p:nvPr/>
        </p:nvSpPr>
        <p:spPr bwMode="auto">
          <a:xfrm>
            <a:off x="38407975" y="54848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GraphicFramePr>
            <a:graphicFrameLocks/>
          </p:cNvGraphicFramePr>
          <p:nvPr>
            <p:extLst>
              <p:ext uri="{D42A27DB-BD31-4B8C-83A1-F6EECF244321}">
                <p14:modId xmlns:p14="http://schemas.microsoft.com/office/powerpoint/2010/main" val="659201517"/>
              </p:ext>
            </p:extLst>
          </p:nvPr>
        </p:nvGraphicFramePr>
        <p:xfrm>
          <a:off x="14147270" y="227028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4" name="Content Placeholder 6" descr="This is chart example showing fictional color data." title="Random chart">
                        <a:extLst>
                          <a:ext uri="{FF2B5EF4-FFF2-40B4-BE49-F238E27FC236}">
                            <a16:creationId xmlns:a16="http://schemas.microsoft.com/office/drawing/2014/main" id="{1CBEF248-F762-CD59-CE58-6F60175BDA4D}"/>
                          </a:ext>
                        </a:extLst>
                      </p:cNvPr>
                      <p:cNvPicPr>
                        <a:picLocks noGrp="1" noChangeArrowheads="1"/>
                      </p:cNvPicPr>
                      <p:nvPr/>
                    </p:nvPicPr>
                    <p:blipFill>
                      <a:blip r:embed="rId3"/>
                      <a:srcRect/>
                      <a:stretch>
                        <a:fillRect/>
                      </a:stretch>
                    </p:blipFill>
                    <p:spPr bwMode="auto">
                      <a:xfrm>
                        <a:off x="14147270" y="22702837"/>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613BD84B-3FFD-0F91-388D-C84CC2BFC18D}"/>
              </a:ext>
            </a:extLst>
          </p:cNvPr>
          <p:cNvGraphicFramePr>
            <a:graphicFrameLocks noChangeAspect="1"/>
          </p:cNvGraphicFramePr>
          <p:nvPr>
            <p:extLst>
              <p:ext uri="{D42A27DB-BD31-4B8C-83A1-F6EECF244321}">
                <p14:modId xmlns:p14="http://schemas.microsoft.com/office/powerpoint/2010/main" val="765210127"/>
              </p:ext>
            </p:extLst>
          </p:nvPr>
        </p:nvGraphicFramePr>
        <p:xfrm>
          <a:off x="28354698" y="108521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CDCEBF37-DCEB-399C-33BB-A3753171332C}"/>
              </a:ext>
            </a:extLst>
          </p:cNvPr>
          <p:cNvSpPr>
            <a:spLocks noChangeArrowheads="1"/>
          </p:cNvSpPr>
          <p:nvPr/>
        </p:nvSpPr>
        <p:spPr bwMode="auto">
          <a:xfrm>
            <a:off x="1368425" y="19124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4" name="Rectangle 75">
            <a:extLst>
              <a:ext uri="{FF2B5EF4-FFF2-40B4-BE49-F238E27FC236}">
                <a16:creationId xmlns:a16="http://schemas.microsoft.com/office/drawing/2014/main" id="{D7246D0E-AFDD-74FA-607A-D776494D5AB9}"/>
              </a:ext>
            </a:extLst>
          </p:cNvPr>
          <p:cNvSpPr>
            <a:spLocks noChangeArrowheads="1"/>
          </p:cNvSpPr>
          <p:nvPr/>
        </p:nvSpPr>
        <p:spPr bwMode="auto">
          <a:xfrm>
            <a:off x="1368425" y="180609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5" name="Rectangle 90">
            <a:extLst>
              <a:ext uri="{FF2B5EF4-FFF2-40B4-BE49-F238E27FC236}">
                <a16:creationId xmlns:a16="http://schemas.microsoft.com/office/drawing/2014/main" id="{0AEDBA0D-DA11-758F-E844-368162525CBE}"/>
              </a:ext>
            </a:extLst>
          </p:cNvPr>
          <p:cNvSpPr>
            <a:spLocks noChangeArrowheads="1"/>
          </p:cNvSpPr>
          <p:nvPr/>
        </p:nvSpPr>
        <p:spPr bwMode="auto">
          <a:xfrm>
            <a:off x="13713883" y="19124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6" name="Rectangle 75">
            <a:extLst>
              <a:ext uri="{FF2B5EF4-FFF2-40B4-BE49-F238E27FC236}">
                <a16:creationId xmlns:a16="http://schemas.microsoft.com/office/drawing/2014/main" id="{E0013AF3-FB9F-E62E-5F72-1608DACD3124}"/>
              </a:ext>
            </a:extLst>
          </p:cNvPr>
          <p:cNvSpPr>
            <a:spLocks noChangeArrowheads="1"/>
          </p:cNvSpPr>
          <p:nvPr/>
        </p:nvSpPr>
        <p:spPr bwMode="auto">
          <a:xfrm>
            <a:off x="13713883" y="180609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7" name="Rectangle 90">
            <a:extLst>
              <a:ext uri="{FF2B5EF4-FFF2-40B4-BE49-F238E27FC236}">
                <a16:creationId xmlns:a16="http://schemas.microsoft.com/office/drawing/2014/main" id="{6B08580C-29B5-BDEA-B454-EB7861170D87}"/>
              </a:ext>
            </a:extLst>
          </p:cNvPr>
          <p:cNvSpPr>
            <a:spLocks noChangeArrowheads="1"/>
          </p:cNvSpPr>
          <p:nvPr/>
        </p:nvSpPr>
        <p:spPr bwMode="auto">
          <a:xfrm>
            <a:off x="26059341" y="19124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8" name="Rectangle 75">
            <a:extLst>
              <a:ext uri="{FF2B5EF4-FFF2-40B4-BE49-F238E27FC236}">
                <a16:creationId xmlns:a16="http://schemas.microsoft.com/office/drawing/2014/main" id="{CD1FE765-D0CD-52DE-6A76-C35BE5BF99B7}"/>
              </a:ext>
            </a:extLst>
          </p:cNvPr>
          <p:cNvSpPr>
            <a:spLocks noChangeArrowheads="1"/>
          </p:cNvSpPr>
          <p:nvPr/>
        </p:nvSpPr>
        <p:spPr bwMode="auto">
          <a:xfrm>
            <a:off x="26059341" y="180609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9" name="Rectangle 90">
            <a:extLst>
              <a:ext uri="{FF2B5EF4-FFF2-40B4-BE49-F238E27FC236}">
                <a16:creationId xmlns:a16="http://schemas.microsoft.com/office/drawing/2014/main" id="{D26ED2A1-D3CB-9ECC-F2B7-86CD1A852873}"/>
              </a:ext>
            </a:extLst>
          </p:cNvPr>
          <p:cNvSpPr>
            <a:spLocks noChangeArrowheads="1"/>
          </p:cNvSpPr>
          <p:nvPr/>
        </p:nvSpPr>
        <p:spPr bwMode="auto">
          <a:xfrm>
            <a:off x="38404800" y="191246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0" name="Rectangle 75">
            <a:extLst>
              <a:ext uri="{FF2B5EF4-FFF2-40B4-BE49-F238E27FC236}">
                <a16:creationId xmlns:a16="http://schemas.microsoft.com/office/drawing/2014/main" id="{39360D25-81F6-0FE4-C553-FDED0F5B0A45}"/>
              </a:ext>
            </a:extLst>
          </p:cNvPr>
          <p:cNvSpPr>
            <a:spLocks noChangeArrowheads="1"/>
          </p:cNvSpPr>
          <p:nvPr/>
        </p:nvSpPr>
        <p:spPr bwMode="auto">
          <a:xfrm>
            <a:off x="38404800" y="180609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327442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DBB73E11-9B32-9A7E-6707-A53D81C58217}"/>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BB0CA634-5A4F-E7BC-C5A9-1FA05B63E2BB}"/>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 name="Rectangle 75">
            <a:extLst>
              <a:ext uri="{FF2B5EF4-FFF2-40B4-BE49-F238E27FC236}">
                <a16:creationId xmlns:a16="http://schemas.microsoft.com/office/drawing/2014/main" id="{51DB9DDE-B89E-4BD8-7505-D4BE6E70F258}"/>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5" name="Rectangle 90">
            <a:extLst>
              <a:ext uri="{FF2B5EF4-FFF2-40B4-BE49-F238E27FC236}">
                <a16:creationId xmlns:a16="http://schemas.microsoft.com/office/drawing/2014/main" id="{F96C4C5F-CED3-C6A6-5386-E276048DC640}"/>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6" name="Rectangle 75">
            <a:extLst>
              <a:ext uri="{FF2B5EF4-FFF2-40B4-BE49-F238E27FC236}">
                <a16:creationId xmlns:a16="http://schemas.microsoft.com/office/drawing/2014/main" id="{F05A6AC5-514D-B693-C161-6EFE63ABAC75}"/>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7" name="Rectangle 90">
            <a:extLst>
              <a:ext uri="{FF2B5EF4-FFF2-40B4-BE49-F238E27FC236}">
                <a16:creationId xmlns:a16="http://schemas.microsoft.com/office/drawing/2014/main" id="{5CA6C6C2-1F0B-08C1-5E11-ACEF220BC428}"/>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8" name="Rectangle 75">
            <a:extLst>
              <a:ext uri="{FF2B5EF4-FFF2-40B4-BE49-F238E27FC236}">
                <a16:creationId xmlns:a16="http://schemas.microsoft.com/office/drawing/2014/main" id="{AEB5CAFD-8CD9-E37A-CF94-BE53BB0378D4}"/>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9" name="Rectangle 90">
            <a:extLst>
              <a:ext uri="{FF2B5EF4-FFF2-40B4-BE49-F238E27FC236}">
                <a16:creationId xmlns:a16="http://schemas.microsoft.com/office/drawing/2014/main" id="{5132AF14-C5F1-7EC3-3633-F655C50B33DF}"/>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0" name="Rectangle 75">
            <a:extLst>
              <a:ext uri="{FF2B5EF4-FFF2-40B4-BE49-F238E27FC236}">
                <a16:creationId xmlns:a16="http://schemas.microsoft.com/office/drawing/2014/main" id="{3909A9F4-AD70-B8D4-2EA2-7ACE22416CE7}"/>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516D882C-0790-AEAD-9761-D3C027B814C6}"/>
              </a:ext>
            </a:extLst>
          </p:cNvPr>
          <p:cNvGraphicFramePr>
            <a:graphicFrameLocks/>
          </p:cNvGraphicFramePr>
          <p:nvPr>
            <p:extLst>
              <p:ext uri="{D42A27DB-BD31-4B8C-83A1-F6EECF244321}">
                <p14:modId xmlns:p14="http://schemas.microsoft.com/office/powerpoint/2010/main" val="1980899676"/>
              </p:ext>
            </p:extLst>
          </p:nvPr>
        </p:nvGraphicFramePr>
        <p:xfrm>
          <a:off x="14147270" y="228473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9" name="Content Placeholder 6" descr="This is chart example showing fictional color data." title="Random chart">
                        <a:extLst>
                          <a:ext uri="{FF2B5EF4-FFF2-40B4-BE49-F238E27FC236}">
                            <a16:creationId xmlns:a16="http://schemas.microsoft.com/office/drawing/2014/main" id="{761A5F8D-180B-693A-0535-9E84A95D2507}"/>
                          </a:ext>
                        </a:extLst>
                      </p:cNvPr>
                      <p:cNvPicPr>
                        <a:picLocks noGrp="1" noChangeArrowheads="1"/>
                      </p:cNvPicPr>
                      <p:nvPr/>
                    </p:nvPicPr>
                    <p:blipFill>
                      <a:blip r:embed="rId3"/>
                      <a:srcRect/>
                      <a:stretch>
                        <a:fillRect/>
                      </a:stretch>
                    </p:blipFill>
                    <p:spPr bwMode="auto">
                      <a:xfrm>
                        <a:off x="14147270" y="22847300"/>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4F4877D5-52CF-C1CB-3480-628D1BBC6A19}"/>
              </a:ext>
            </a:extLst>
          </p:cNvPr>
          <p:cNvGraphicFramePr>
            <a:graphicFrameLocks noChangeAspect="1"/>
          </p:cNvGraphicFramePr>
          <p:nvPr>
            <p:extLst>
              <p:ext uri="{D42A27DB-BD31-4B8C-83A1-F6EECF244321}">
                <p14:modId xmlns:p14="http://schemas.microsoft.com/office/powerpoint/2010/main" val="3334579194"/>
              </p:ext>
            </p:extLst>
          </p:nvPr>
        </p:nvGraphicFramePr>
        <p:xfrm>
          <a:off x="28354698" y="109966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AB5DEF21-D333-7C60-9BB3-2E1278CBDD84}"/>
              </a:ext>
            </a:extLst>
          </p:cNvPr>
          <p:cNvSpPr>
            <a:spLocks noChangeArrowheads="1"/>
          </p:cNvSpPr>
          <p:nvPr/>
        </p:nvSpPr>
        <p:spPr bwMode="auto">
          <a:xfrm>
            <a:off x="1368425"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4" name="Rectangle 75">
            <a:extLst>
              <a:ext uri="{FF2B5EF4-FFF2-40B4-BE49-F238E27FC236}">
                <a16:creationId xmlns:a16="http://schemas.microsoft.com/office/drawing/2014/main" id="{33E99BAF-1E86-4B3C-E43D-462E900C39CF}"/>
              </a:ext>
            </a:extLst>
          </p:cNvPr>
          <p:cNvSpPr>
            <a:spLocks noChangeArrowheads="1"/>
          </p:cNvSpPr>
          <p:nvPr/>
        </p:nvSpPr>
        <p:spPr bwMode="auto">
          <a:xfrm>
            <a:off x="1368425"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5" name="Rectangle 90">
            <a:extLst>
              <a:ext uri="{FF2B5EF4-FFF2-40B4-BE49-F238E27FC236}">
                <a16:creationId xmlns:a16="http://schemas.microsoft.com/office/drawing/2014/main" id="{0A996592-04A8-1F3F-3C4C-58EF81E3B29E}"/>
              </a:ext>
            </a:extLst>
          </p:cNvPr>
          <p:cNvSpPr>
            <a:spLocks noChangeArrowheads="1"/>
          </p:cNvSpPr>
          <p:nvPr/>
        </p:nvSpPr>
        <p:spPr bwMode="auto">
          <a:xfrm>
            <a:off x="13713883"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6" name="Rectangle 75">
            <a:extLst>
              <a:ext uri="{FF2B5EF4-FFF2-40B4-BE49-F238E27FC236}">
                <a16:creationId xmlns:a16="http://schemas.microsoft.com/office/drawing/2014/main" id="{44B3B1DF-C90A-5B67-4C2B-D540D83B8A68}"/>
              </a:ext>
            </a:extLst>
          </p:cNvPr>
          <p:cNvSpPr>
            <a:spLocks noChangeArrowheads="1"/>
          </p:cNvSpPr>
          <p:nvPr/>
        </p:nvSpPr>
        <p:spPr bwMode="auto">
          <a:xfrm>
            <a:off x="13713883"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7" name="Rectangle 90">
            <a:extLst>
              <a:ext uri="{FF2B5EF4-FFF2-40B4-BE49-F238E27FC236}">
                <a16:creationId xmlns:a16="http://schemas.microsoft.com/office/drawing/2014/main" id="{A8A60941-F7CB-CF9D-0D70-4CCA16E83C12}"/>
              </a:ext>
            </a:extLst>
          </p:cNvPr>
          <p:cNvSpPr>
            <a:spLocks noChangeArrowheads="1"/>
          </p:cNvSpPr>
          <p:nvPr/>
        </p:nvSpPr>
        <p:spPr bwMode="auto">
          <a:xfrm>
            <a:off x="26059341"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8" name="Rectangle 75">
            <a:extLst>
              <a:ext uri="{FF2B5EF4-FFF2-40B4-BE49-F238E27FC236}">
                <a16:creationId xmlns:a16="http://schemas.microsoft.com/office/drawing/2014/main" id="{4E7A4C35-762E-4CD1-60AC-42C81E8BA91C}"/>
              </a:ext>
            </a:extLst>
          </p:cNvPr>
          <p:cNvSpPr>
            <a:spLocks noChangeArrowheads="1"/>
          </p:cNvSpPr>
          <p:nvPr/>
        </p:nvSpPr>
        <p:spPr bwMode="auto">
          <a:xfrm>
            <a:off x="26059341"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9" name="Rectangle 90">
            <a:extLst>
              <a:ext uri="{FF2B5EF4-FFF2-40B4-BE49-F238E27FC236}">
                <a16:creationId xmlns:a16="http://schemas.microsoft.com/office/drawing/2014/main" id="{D245BD84-DD81-7770-D4C9-C0DB4661413A}"/>
              </a:ext>
            </a:extLst>
          </p:cNvPr>
          <p:cNvSpPr>
            <a:spLocks noChangeArrowheads="1"/>
          </p:cNvSpPr>
          <p:nvPr/>
        </p:nvSpPr>
        <p:spPr bwMode="auto">
          <a:xfrm>
            <a:off x="38404800"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0" name="Rectangle 75">
            <a:extLst>
              <a:ext uri="{FF2B5EF4-FFF2-40B4-BE49-F238E27FC236}">
                <a16:creationId xmlns:a16="http://schemas.microsoft.com/office/drawing/2014/main" id="{0E2AD7A1-2121-C5CD-ABB7-7D78117A30FF}"/>
              </a:ext>
            </a:extLst>
          </p:cNvPr>
          <p:cNvSpPr>
            <a:spLocks noChangeArrowheads="1"/>
          </p:cNvSpPr>
          <p:nvPr/>
        </p:nvSpPr>
        <p:spPr bwMode="auto">
          <a:xfrm>
            <a:off x="38404800"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79927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0F5F1667-66D9-4EA1-5267-B3591A207FE6}"/>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46650A31-F0CE-DBD0-0091-5DE7D8AAA9F4}"/>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 name="Rectangle 75">
            <a:extLst>
              <a:ext uri="{FF2B5EF4-FFF2-40B4-BE49-F238E27FC236}">
                <a16:creationId xmlns:a16="http://schemas.microsoft.com/office/drawing/2014/main" id="{97E40D23-758D-FFDA-73A6-3031EC3E1EA9}"/>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5" name="Rectangle 90">
            <a:extLst>
              <a:ext uri="{FF2B5EF4-FFF2-40B4-BE49-F238E27FC236}">
                <a16:creationId xmlns:a16="http://schemas.microsoft.com/office/drawing/2014/main" id="{94424ACC-B35B-443E-E097-C8DB6A0D72B1}"/>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6" name="Rectangle 75">
            <a:extLst>
              <a:ext uri="{FF2B5EF4-FFF2-40B4-BE49-F238E27FC236}">
                <a16:creationId xmlns:a16="http://schemas.microsoft.com/office/drawing/2014/main" id="{3D92E9EF-5D59-B8F1-6CEA-2086C85C95C8}"/>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7" name="Rectangle 90">
            <a:extLst>
              <a:ext uri="{FF2B5EF4-FFF2-40B4-BE49-F238E27FC236}">
                <a16:creationId xmlns:a16="http://schemas.microsoft.com/office/drawing/2014/main" id="{F33E0B08-CE08-C9FF-4D77-479112B49218}"/>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8" name="Rectangle 75">
            <a:extLst>
              <a:ext uri="{FF2B5EF4-FFF2-40B4-BE49-F238E27FC236}">
                <a16:creationId xmlns:a16="http://schemas.microsoft.com/office/drawing/2014/main" id="{96B9FC7A-9396-0403-FD91-2F77CB22FF3B}"/>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9" name="Rectangle 90">
            <a:extLst>
              <a:ext uri="{FF2B5EF4-FFF2-40B4-BE49-F238E27FC236}">
                <a16:creationId xmlns:a16="http://schemas.microsoft.com/office/drawing/2014/main" id="{E61A6ECA-2FB6-3105-ECF0-4AD2A9403383}"/>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0" name="Rectangle 75">
            <a:extLst>
              <a:ext uri="{FF2B5EF4-FFF2-40B4-BE49-F238E27FC236}">
                <a16:creationId xmlns:a16="http://schemas.microsoft.com/office/drawing/2014/main" id="{329D651C-A863-3876-0941-D39DB4000F69}"/>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11" name="Content Placeholder 6" descr="This is chart example showing fictional color data." title="Random chart">
            <a:extLst>
              <a:ext uri="{FF2B5EF4-FFF2-40B4-BE49-F238E27FC236}">
                <a16:creationId xmlns:a16="http://schemas.microsoft.com/office/drawing/2014/main" id="{F46DACC1-2E7F-6C8A-14A2-BFFF39C03917}"/>
              </a:ext>
            </a:extLst>
          </p:cNvPr>
          <p:cNvGraphicFramePr>
            <a:graphicFrameLocks/>
          </p:cNvGraphicFramePr>
          <p:nvPr>
            <p:extLst>
              <p:ext uri="{D42A27DB-BD31-4B8C-83A1-F6EECF244321}">
                <p14:modId xmlns:p14="http://schemas.microsoft.com/office/powerpoint/2010/main" val="1980899676"/>
              </p:ext>
            </p:extLst>
          </p:nvPr>
        </p:nvGraphicFramePr>
        <p:xfrm>
          <a:off x="14147270" y="228473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29" name="Content Placeholder 6" descr="This is chart example showing fictional color data." title="Random chart">
                        <a:extLst>
                          <a:ext uri="{FF2B5EF4-FFF2-40B4-BE49-F238E27FC236}">
                            <a16:creationId xmlns:a16="http://schemas.microsoft.com/office/drawing/2014/main" id="{761A5F8D-180B-693A-0535-9E84A95D2507}"/>
                          </a:ext>
                        </a:extLst>
                      </p:cNvPr>
                      <p:cNvPicPr>
                        <a:picLocks noGrp="1" noChangeArrowheads="1"/>
                      </p:cNvPicPr>
                      <p:nvPr/>
                    </p:nvPicPr>
                    <p:blipFill>
                      <a:blip r:embed="rId3"/>
                      <a:srcRect/>
                      <a:stretch>
                        <a:fillRect/>
                      </a:stretch>
                    </p:blipFill>
                    <p:spPr bwMode="auto">
                      <a:xfrm>
                        <a:off x="14147270" y="22847300"/>
                        <a:ext cx="10560050" cy="5497512"/>
                      </a:xfrm>
                      <a:prstGeom prst="rect">
                        <a:avLst/>
                      </a:prstGeom>
                    </p:spPr>
                  </p:pic>
                </p:oleObj>
              </mc:Fallback>
            </mc:AlternateContent>
          </a:graphicData>
        </a:graphic>
      </p:graphicFrame>
      <p:graphicFrame>
        <p:nvGraphicFramePr>
          <p:cNvPr id="12" name="Object 80" descr="Bar chart showing corrolations">
            <a:extLst>
              <a:ext uri="{FF2B5EF4-FFF2-40B4-BE49-F238E27FC236}">
                <a16:creationId xmlns:a16="http://schemas.microsoft.com/office/drawing/2014/main" id="{12D08070-9453-4C4C-AFAC-325990A3DBEA}"/>
              </a:ext>
            </a:extLst>
          </p:cNvPr>
          <p:cNvGraphicFramePr>
            <a:graphicFrameLocks noChangeAspect="1"/>
          </p:cNvGraphicFramePr>
          <p:nvPr>
            <p:extLst>
              <p:ext uri="{D42A27DB-BD31-4B8C-83A1-F6EECF244321}">
                <p14:modId xmlns:p14="http://schemas.microsoft.com/office/powerpoint/2010/main" val="3334579194"/>
              </p:ext>
            </p:extLst>
          </p:nvPr>
        </p:nvGraphicFramePr>
        <p:xfrm>
          <a:off x="28354698" y="109966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90">
            <a:extLst>
              <a:ext uri="{FF2B5EF4-FFF2-40B4-BE49-F238E27FC236}">
                <a16:creationId xmlns:a16="http://schemas.microsoft.com/office/drawing/2014/main" id="{315062C3-9F71-53BB-E423-DF307EC6EFFD}"/>
              </a:ext>
            </a:extLst>
          </p:cNvPr>
          <p:cNvSpPr>
            <a:spLocks noChangeArrowheads="1"/>
          </p:cNvSpPr>
          <p:nvPr/>
        </p:nvSpPr>
        <p:spPr bwMode="auto">
          <a:xfrm>
            <a:off x="1368425"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4" name="Rectangle 75">
            <a:extLst>
              <a:ext uri="{FF2B5EF4-FFF2-40B4-BE49-F238E27FC236}">
                <a16:creationId xmlns:a16="http://schemas.microsoft.com/office/drawing/2014/main" id="{60FC94B4-D975-D347-839A-91F0BE1B14D5}"/>
              </a:ext>
            </a:extLst>
          </p:cNvPr>
          <p:cNvSpPr>
            <a:spLocks noChangeArrowheads="1"/>
          </p:cNvSpPr>
          <p:nvPr/>
        </p:nvSpPr>
        <p:spPr bwMode="auto">
          <a:xfrm>
            <a:off x="1368425"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5" name="Rectangle 90">
            <a:extLst>
              <a:ext uri="{FF2B5EF4-FFF2-40B4-BE49-F238E27FC236}">
                <a16:creationId xmlns:a16="http://schemas.microsoft.com/office/drawing/2014/main" id="{FC8B5114-666B-D4B8-22CD-E4F5C8EC4616}"/>
              </a:ext>
            </a:extLst>
          </p:cNvPr>
          <p:cNvSpPr>
            <a:spLocks noChangeArrowheads="1"/>
          </p:cNvSpPr>
          <p:nvPr/>
        </p:nvSpPr>
        <p:spPr bwMode="auto">
          <a:xfrm>
            <a:off x="13713883"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6" name="Rectangle 75">
            <a:extLst>
              <a:ext uri="{FF2B5EF4-FFF2-40B4-BE49-F238E27FC236}">
                <a16:creationId xmlns:a16="http://schemas.microsoft.com/office/drawing/2014/main" id="{2170D3C9-FE85-D95B-70CC-BD07548EA698}"/>
              </a:ext>
            </a:extLst>
          </p:cNvPr>
          <p:cNvSpPr>
            <a:spLocks noChangeArrowheads="1"/>
          </p:cNvSpPr>
          <p:nvPr/>
        </p:nvSpPr>
        <p:spPr bwMode="auto">
          <a:xfrm>
            <a:off x="13713883"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7" name="Rectangle 90">
            <a:extLst>
              <a:ext uri="{FF2B5EF4-FFF2-40B4-BE49-F238E27FC236}">
                <a16:creationId xmlns:a16="http://schemas.microsoft.com/office/drawing/2014/main" id="{7F055F31-AB7D-4D97-A0E6-509C05F9F6E7}"/>
              </a:ext>
            </a:extLst>
          </p:cNvPr>
          <p:cNvSpPr>
            <a:spLocks noChangeArrowheads="1"/>
          </p:cNvSpPr>
          <p:nvPr/>
        </p:nvSpPr>
        <p:spPr bwMode="auto">
          <a:xfrm>
            <a:off x="26059341"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18" name="Rectangle 75">
            <a:extLst>
              <a:ext uri="{FF2B5EF4-FFF2-40B4-BE49-F238E27FC236}">
                <a16:creationId xmlns:a16="http://schemas.microsoft.com/office/drawing/2014/main" id="{753FC88A-6984-47EC-EA87-A7383D60FDF3}"/>
              </a:ext>
            </a:extLst>
          </p:cNvPr>
          <p:cNvSpPr>
            <a:spLocks noChangeArrowheads="1"/>
          </p:cNvSpPr>
          <p:nvPr/>
        </p:nvSpPr>
        <p:spPr bwMode="auto">
          <a:xfrm>
            <a:off x="26059341"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19" name="Rectangle 90">
            <a:extLst>
              <a:ext uri="{FF2B5EF4-FFF2-40B4-BE49-F238E27FC236}">
                <a16:creationId xmlns:a16="http://schemas.microsoft.com/office/drawing/2014/main" id="{4661B2BA-50B4-9F16-BC62-27C7FAE82AEA}"/>
              </a:ext>
            </a:extLst>
          </p:cNvPr>
          <p:cNvSpPr>
            <a:spLocks noChangeArrowheads="1"/>
          </p:cNvSpPr>
          <p:nvPr/>
        </p:nvSpPr>
        <p:spPr bwMode="auto">
          <a:xfrm>
            <a:off x="38404800"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0" name="Rectangle 75">
            <a:extLst>
              <a:ext uri="{FF2B5EF4-FFF2-40B4-BE49-F238E27FC236}">
                <a16:creationId xmlns:a16="http://schemas.microsoft.com/office/drawing/2014/main" id="{DCB0E111-2295-761E-1EAD-B8BBD28239C7}"/>
              </a:ext>
            </a:extLst>
          </p:cNvPr>
          <p:cNvSpPr>
            <a:spLocks noChangeArrowheads="1"/>
          </p:cNvSpPr>
          <p:nvPr/>
        </p:nvSpPr>
        <p:spPr bwMode="auto">
          <a:xfrm>
            <a:off x="38404800"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380888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5E893F0C-4363-F154-F93C-CC8D99CE2214}"/>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14000" b="1" dirty="0">
                <a:solidFill>
                  <a:schemeClr val="bg1"/>
                </a:solidFill>
                <a:latin typeface="Helvetica" panose="020B0604020202020204" pitchFamily="34" charset="0"/>
              </a:rPr>
              <a:t>Information about </a:t>
            </a:r>
            <a:r>
              <a:rPr lang="en-US" altLang="en-US" sz="14000" b="1" dirty="0" err="1">
                <a:solidFill>
                  <a:schemeClr val="bg1"/>
                </a:solidFill>
                <a:latin typeface="Helvetica" panose="020B0604020202020204" pitchFamily="34" charset="0"/>
              </a:rPr>
              <a:t>Univeral</a:t>
            </a:r>
            <a:r>
              <a:rPr lang="en-US" altLang="en-US" sz="14000" b="1" dirty="0">
                <a:solidFill>
                  <a:schemeClr val="bg1"/>
                </a:solidFill>
                <a:latin typeface="Helvetica" panose="020B0604020202020204" pitchFamily="34" charset="0"/>
              </a:rPr>
              <a:t> Design Learning</a:t>
            </a:r>
            <a:endParaRPr lang="en-US" altLang="en-US" sz="14000" b="1" dirty="0">
              <a:solidFill>
                <a:schemeClr val="bg1"/>
              </a:solidFill>
              <a:latin typeface="Goudy Old Style" panose="02020502050305020303" pitchFamily="18" charset="0"/>
            </a:endParaRPr>
          </a:p>
        </p:txBody>
      </p:sp>
      <p:sp>
        <p:nvSpPr>
          <p:cNvPr id="3" name="Rectangle 90">
            <a:extLst>
              <a:ext uri="{FF2B5EF4-FFF2-40B4-BE49-F238E27FC236}">
                <a16:creationId xmlns:a16="http://schemas.microsoft.com/office/drawing/2014/main" id="{1A219E52-1219-CBE1-B491-70A6EF779045}"/>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Universal Design for Learning (UDL) is a framework to improve and optimize teaching and learning for all people based on scientific insights into how humans learn</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Applying UDL principals allows as many learners to access and understand the materials as possible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look of UDL presentations should be easy to read.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Text should be sizable with a lot of contrast.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Text can be in color or be placed over color, but</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The text may need to be larger or more bold</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Use colors that have high contrast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Some UDL principals (large text with maximum contrast) are useful for printed materials. Much of this information is more applicable for an electronic presentation</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Unfortunately, UDL compatibility is lost when a PowerPoint file is converted into a pdf.</a:t>
            </a:r>
          </a:p>
        </p:txBody>
      </p:sp>
      <p:sp>
        <p:nvSpPr>
          <p:cNvPr id="4" name="Rectangle 75">
            <a:extLst>
              <a:ext uri="{FF2B5EF4-FFF2-40B4-BE49-F238E27FC236}">
                <a16:creationId xmlns:a16="http://schemas.microsoft.com/office/drawing/2014/main" id="{FB398B89-9230-577C-E451-8D94565A5C4A}"/>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400" b="1" dirty="0">
                <a:solidFill>
                  <a:srgbClr val="009A44"/>
                </a:solidFill>
                <a:latin typeface="Helvetica" panose="020B0604020202020204" pitchFamily="34" charset="0"/>
              </a:rPr>
              <a:t>What is UDL</a:t>
            </a:r>
          </a:p>
        </p:txBody>
      </p:sp>
      <p:sp>
        <p:nvSpPr>
          <p:cNvPr id="5" name="Rectangle 90">
            <a:extLst>
              <a:ext uri="{FF2B5EF4-FFF2-40B4-BE49-F238E27FC236}">
                <a16:creationId xmlns:a16="http://schemas.microsoft.com/office/drawing/2014/main" id="{0597D85A-0CFD-F31B-4EF0-0F6A519299FE}"/>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What is a Screen Reader?</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 screen reader is an assistive technology, primarily used by people with vision impairments. It converts text, buttons, images and other screen elements into speech or braille.</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Text boxes drawn on individual slides will not be recognized by a screen reader.</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Only text in placeholders is recognized on screen readers</a:t>
            </a:r>
          </a:p>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It is difficult to design posters with placeholder text. How should an author proceed.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Design the poster like normal.</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Once the poster is finished, copy the entire poster slide and copy it into a master page slide. Since it is difficult to design a poster with placeholder text, the entire poster would need to be copied and pasted to a master page when the poster is finished.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It is a good idea to create or check your presentation in outline view.</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outline view is accessed in the View tab.</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If you can see your text in outline view, so will a screen reader.</a:t>
            </a:r>
          </a:p>
        </p:txBody>
      </p:sp>
      <p:sp>
        <p:nvSpPr>
          <p:cNvPr id="6" name="Rectangle 75">
            <a:extLst>
              <a:ext uri="{FF2B5EF4-FFF2-40B4-BE49-F238E27FC236}">
                <a16:creationId xmlns:a16="http://schemas.microsoft.com/office/drawing/2014/main" id="{8CA26412-E491-7968-0F37-ECE6F3F6CAAA}"/>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400" b="1" dirty="0">
                <a:solidFill>
                  <a:srgbClr val="009A44"/>
                </a:solidFill>
                <a:latin typeface="Helvetica" panose="020B0604020202020204" pitchFamily="34" charset="0"/>
              </a:rPr>
              <a:t>Text and screen readers</a:t>
            </a:r>
          </a:p>
        </p:txBody>
      </p:sp>
      <p:sp>
        <p:nvSpPr>
          <p:cNvPr id="7" name="Rectangle 90">
            <a:extLst>
              <a:ext uri="{FF2B5EF4-FFF2-40B4-BE49-F238E27FC236}">
                <a16:creationId xmlns:a16="http://schemas.microsoft.com/office/drawing/2014/main" id="{8E2D3707-C241-D930-ADB1-A264A45CDD9B}"/>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Remember that captions should be typed in placeholder text boxes.</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Alternate text should also be applied to images and charts.</a:t>
            </a:r>
            <a:br>
              <a:rPr lang="en-US" altLang="en-US" sz="3000" dirty="0">
                <a:solidFill>
                  <a:srgbClr val="000000"/>
                </a:solidFill>
                <a:latin typeface="Helvetica" panose="020B0604020202020204" pitchFamily="34" charset="0"/>
              </a:rPr>
            </a:br>
            <a:endParaRPr lang="en-US" altLang="en-US" sz="3000" dirty="0">
              <a:solidFill>
                <a:srgbClr val="000000"/>
              </a:solidFill>
              <a:latin typeface="Helvetica" panose="020B0604020202020204" pitchFamily="34" charset="0"/>
            </a:endParaRPr>
          </a:p>
          <a:p>
            <a:pPr marL="0" indent="0" eaLnBrk="1" hangingPunct="1">
              <a:lnSpc>
                <a:spcPct val="110000"/>
              </a:lnSpc>
              <a:spcBef>
                <a:spcPts val="0"/>
              </a:spcBef>
              <a:spcAft>
                <a:spcPts val="1000"/>
              </a:spcAft>
              <a:buNone/>
            </a:pPr>
            <a:br>
              <a:rPr lang="en-US" altLang="en-US" sz="3000" dirty="0">
                <a:solidFill>
                  <a:srgbClr val="000000"/>
                </a:solidFill>
                <a:latin typeface="Helvetica" panose="020B0604020202020204" pitchFamily="34" charset="0"/>
              </a:rPr>
            </a:br>
            <a:endParaRPr lang="en-US" altLang="en-US" sz="3000" dirty="0">
              <a:solidFill>
                <a:srgbClr val="000000"/>
              </a:solidFill>
              <a:latin typeface="Helvetica" panose="020B0604020202020204" pitchFamily="34" charset="0"/>
            </a:endParaRPr>
          </a:p>
          <a:p>
            <a:pPr marL="0" indent="0" eaLnBrk="1" hangingPunct="1">
              <a:lnSpc>
                <a:spcPct val="110000"/>
              </a:lnSpc>
              <a:spcBef>
                <a:spcPts val="0"/>
              </a:spcBef>
              <a:spcAft>
                <a:spcPts val="1000"/>
              </a:spcAft>
              <a:buNone/>
            </a:pP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br>
              <a:rPr lang="en-US" altLang="en-US" sz="3000" dirty="0">
                <a:solidFill>
                  <a:srgbClr val="000000"/>
                </a:solidFill>
                <a:latin typeface="Helvetica" panose="020B0604020202020204" pitchFamily="34" charset="0"/>
              </a:rPr>
            </a:br>
            <a:endParaRPr lang="en-US" altLang="en-US" sz="3000"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Alt text describes images to screen readers.</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Right click on the image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Choose format shape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Alt text options can be found in the size and position area of this menu.</a:t>
            </a:r>
          </a:p>
          <a:p>
            <a:pPr eaLnBrk="1" hangingPunct="1">
              <a:lnSpc>
                <a:spcPct val="110000"/>
              </a:lnSpc>
              <a:spcBef>
                <a:spcPts val="0"/>
              </a:spcBef>
              <a:spcAft>
                <a:spcPts val="1000"/>
              </a:spcAft>
            </a:pPr>
            <a:endParaRPr lang="en-US" altLang="en-US" sz="3000" dirty="0">
              <a:solidFill>
                <a:srgbClr val="000000"/>
              </a:solidFill>
              <a:latin typeface="Helvetica" panose="020B0604020202020204" pitchFamily="34" charset="0"/>
            </a:endParaRPr>
          </a:p>
        </p:txBody>
      </p:sp>
      <p:sp>
        <p:nvSpPr>
          <p:cNvPr id="8" name="Rectangle 75">
            <a:extLst>
              <a:ext uri="{FF2B5EF4-FFF2-40B4-BE49-F238E27FC236}">
                <a16:creationId xmlns:a16="http://schemas.microsoft.com/office/drawing/2014/main" id="{0A0A9D1E-DDA2-32FA-9849-950EFDA53B6B}"/>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400" b="1" dirty="0">
                <a:solidFill>
                  <a:srgbClr val="009A44"/>
                </a:solidFill>
                <a:latin typeface="Helvetica" panose="020B0604020202020204" pitchFamily="34" charset="0"/>
              </a:rPr>
              <a:t>Images and Alt Text for UDL</a:t>
            </a:r>
          </a:p>
        </p:txBody>
      </p:sp>
      <p:sp>
        <p:nvSpPr>
          <p:cNvPr id="9" name="Rectangle 90">
            <a:extLst>
              <a:ext uri="{FF2B5EF4-FFF2-40B4-BE49-F238E27FC236}">
                <a16:creationId xmlns:a16="http://schemas.microsoft.com/office/drawing/2014/main" id="{EE0666B3-FC96-B672-A008-F247B6620009}"/>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PowerPoint includes a “Check Accessibility Button”</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It can sometimes be found under the “Review” tab</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Some users may need to add it to the command ribbon</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The command ribbon is the area at the top of PowerPoint where hidden commands can be added. See example below.</a:t>
            </a:r>
          </a:p>
          <a:p>
            <a:pPr marL="857250" lvl="2" indent="-457200">
              <a:lnSpc>
                <a:spcPct val="110000"/>
              </a:lnSpc>
              <a:spcBef>
                <a:spcPts val="0"/>
              </a:spcBef>
              <a:spcAft>
                <a:spcPts val="1000"/>
              </a:spcAft>
              <a:buFont typeface="Helvetica" panose="020B0604020202020204" pitchFamily="34" charset="0"/>
              <a:buChar char="–"/>
            </a:pPr>
            <a:endParaRPr lang="en-US" altLang="en-US" sz="3000" dirty="0">
              <a:solidFill>
                <a:srgbClr val="000000"/>
              </a:solidFill>
              <a:latin typeface="Helvetica" panose="020B0604020202020204" pitchFamily="34" charset="0"/>
            </a:endParaRPr>
          </a:p>
          <a:p>
            <a:pPr marL="0" indent="0" eaLnBrk="1" hangingPunct="1">
              <a:lnSpc>
                <a:spcPct val="110000"/>
              </a:lnSpc>
              <a:spcBef>
                <a:spcPts val="0"/>
              </a:spcBef>
              <a:spcAft>
                <a:spcPts val="1000"/>
              </a:spcAft>
              <a:buNone/>
            </a:pPr>
            <a:endParaRPr lang="en-US" altLang="en-US" sz="3000"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Adding commands to the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command ribbon is easy.</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Click the downward facing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arrow at the top of the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menu bar.</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Click on “More Commands”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from the menu.</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Change popular commands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to “All commands”</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Scroll down to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“Accessibility checker”</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Select “Accessibility checker”</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Click “add”</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new command will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display in the right panel.</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After clicking the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accessibility checker, a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basic report will be given.</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Common things that turn up:</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Check reading order</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Missing titles</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Missing alt text.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reading order refers to the order in which a screen reader will interpret data.</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Reading order can be checked in the selection panel. Access it under the home tab:</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Find the editing group</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Click the Select button</a:t>
            </a:r>
          </a:p>
          <a:p>
            <a:pPr marL="857250" lvl="2" indent="-457200">
              <a:lnSpc>
                <a:spcPct val="110000"/>
              </a:lnSpc>
              <a:spcBef>
                <a:spcPts val="0"/>
              </a:spcBef>
              <a:spcAft>
                <a:spcPts val="1000"/>
              </a:spcAft>
              <a:buFont typeface="Helvetica" panose="020B0604020202020204" pitchFamily="34" charset="0"/>
              <a:buChar char="–"/>
            </a:pPr>
            <a:r>
              <a:rPr lang="en-US" altLang="en-US" sz="3000" dirty="0">
                <a:solidFill>
                  <a:srgbClr val="000000"/>
                </a:solidFill>
                <a:latin typeface="Helvetica" panose="020B0604020202020204" pitchFamily="34" charset="0"/>
              </a:rPr>
              <a:t>Choose Selection Pane</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selection panel will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appear at the right side of the </a:t>
            </a:r>
            <a:br>
              <a:rPr lang="en-US" altLang="en-US" sz="3000" dirty="0">
                <a:solidFill>
                  <a:srgbClr val="000000"/>
                </a:solidFill>
                <a:latin typeface="Helvetica" panose="020B0604020202020204" pitchFamily="34" charset="0"/>
              </a:rPr>
            </a:br>
            <a:r>
              <a:rPr lang="en-US" altLang="en-US" sz="3000" dirty="0">
                <a:solidFill>
                  <a:srgbClr val="000000"/>
                </a:solidFill>
                <a:latin typeface="Helvetica" panose="020B0604020202020204" pitchFamily="34" charset="0"/>
              </a:rPr>
              <a:t>PowerPoint screen.</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selection panel displays the reading order bottom up</a:t>
            </a:r>
          </a:p>
          <a:p>
            <a:pPr lvl="1"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The items at the bottom of the list are read by a screen reader first.</a:t>
            </a:r>
          </a:p>
          <a:p>
            <a:pPr lvl="1"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Items can be dragged up and down in the selection pane to change the reading order.</a:t>
            </a:r>
          </a:p>
        </p:txBody>
      </p:sp>
      <p:sp>
        <p:nvSpPr>
          <p:cNvPr id="10" name="Rectangle 75">
            <a:extLst>
              <a:ext uri="{FF2B5EF4-FFF2-40B4-BE49-F238E27FC236}">
                <a16:creationId xmlns:a16="http://schemas.microsoft.com/office/drawing/2014/main" id="{F1996E66-A5E3-B186-E3CC-77D51EC83C28}"/>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400" b="1" dirty="0">
                <a:solidFill>
                  <a:srgbClr val="009A44"/>
                </a:solidFill>
                <a:latin typeface="Helvetica" panose="020B0604020202020204" pitchFamily="34" charset="0"/>
              </a:rPr>
              <a:t>Accessibility</a:t>
            </a:r>
          </a:p>
        </p:txBody>
      </p:sp>
      <p:sp>
        <p:nvSpPr>
          <p:cNvPr id="15" name="Rectangle 90">
            <a:extLst>
              <a:ext uri="{FF2B5EF4-FFF2-40B4-BE49-F238E27FC236}">
                <a16:creationId xmlns:a16="http://schemas.microsoft.com/office/drawing/2014/main" id="{DE42D0D6-2C0B-88C6-8A31-840FB19CA666}"/>
              </a:ext>
            </a:extLst>
          </p:cNvPr>
          <p:cNvSpPr>
            <a:spLocks noChangeArrowheads="1"/>
          </p:cNvSpPr>
          <p:nvPr/>
        </p:nvSpPr>
        <p:spPr bwMode="auto">
          <a:xfrm>
            <a:off x="13713883" y="237013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Continue to learn about UDL</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This template does not address all aspects of universal design for learning</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Other resources may exist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Do your best</a:t>
            </a:r>
          </a:p>
        </p:txBody>
      </p:sp>
      <p:sp>
        <p:nvSpPr>
          <p:cNvPr id="16" name="Rectangle 75">
            <a:extLst>
              <a:ext uri="{FF2B5EF4-FFF2-40B4-BE49-F238E27FC236}">
                <a16:creationId xmlns:a16="http://schemas.microsoft.com/office/drawing/2014/main" id="{45A1DE75-6FEB-DA58-67F5-485EF18CED37}"/>
              </a:ext>
            </a:extLst>
          </p:cNvPr>
          <p:cNvSpPr>
            <a:spLocks noChangeArrowheads="1"/>
          </p:cNvSpPr>
          <p:nvPr/>
        </p:nvSpPr>
        <p:spPr bwMode="auto">
          <a:xfrm>
            <a:off x="13713883" y="226377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400" b="1" dirty="0">
                <a:solidFill>
                  <a:srgbClr val="009A44"/>
                </a:solidFill>
                <a:latin typeface="Helvetica" panose="020B0604020202020204" pitchFamily="34" charset="0"/>
              </a:rPr>
              <a:t>Thanks…</a:t>
            </a:r>
          </a:p>
        </p:txBody>
      </p:sp>
      <p:pic>
        <p:nvPicPr>
          <p:cNvPr id="21" name="Picture 20" descr="This image shows the PowerPoint view tab. Outline view, the second option from the right (Normal, Outline View, Slide Sorter, Notes, Page, etc.,.) is selected." title="PowerPoint's view tab">
            <a:extLst>
              <a:ext uri="{FF2B5EF4-FFF2-40B4-BE49-F238E27FC236}">
                <a16:creationId xmlns:a16="http://schemas.microsoft.com/office/drawing/2014/main" id="{C67080A0-E21B-CB4D-85BC-4CA34DC7F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0" y="17600612"/>
            <a:ext cx="9601200" cy="4093986"/>
          </a:xfrm>
          <a:prstGeom prst="rect">
            <a:avLst/>
          </a:prstGeom>
        </p:spPr>
      </p:pic>
      <p:pic>
        <p:nvPicPr>
          <p:cNvPr id="22" name="Content Placeholder 1" descr="This image is of hands wearing surgical gloves. Ther are various medical instruments on a tray." title="Hands wearing surgical gloves">
            <a:extLst>
              <a:ext uri="{FF2B5EF4-FFF2-40B4-BE49-F238E27FC236}">
                <a16:creationId xmlns:a16="http://schemas.microsoft.com/office/drawing/2014/main" id="{784F6099-E3F6-737C-BA16-9494D7A494A7}"/>
              </a:ext>
            </a:extLst>
          </p:cNvPr>
          <p:cNvPicPr>
            <a:picLocks noChangeAspect="1"/>
          </p:cNvPicPr>
          <p:nvPr/>
        </p:nvPicPr>
        <p:blipFill>
          <a:blip r:embed="rId3"/>
          <a:stretch>
            <a:fillRect/>
          </a:stretch>
        </p:blipFill>
        <p:spPr bwMode="auto">
          <a:xfrm>
            <a:off x="26200016" y="8803714"/>
            <a:ext cx="10453416" cy="696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Placeholder 4" descr="Image of adding alt text to an image" title="Screenshot of alt text">
            <a:extLst>
              <a:ext uri="{FF2B5EF4-FFF2-40B4-BE49-F238E27FC236}">
                <a16:creationId xmlns:a16="http://schemas.microsoft.com/office/drawing/2014/main" id="{AEBBEAF5-97A1-A8FC-F075-81FE249658DD}"/>
              </a:ext>
            </a:extLst>
          </p:cNvPr>
          <p:cNvPicPr>
            <a:picLocks noChangeAspect="1"/>
          </p:cNvPicPr>
          <p:nvPr/>
        </p:nvPicPr>
        <p:blipFill rotWithShape="1">
          <a:blip r:embed="rId4">
            <a:extLst>
              <a:ext uri="{28A0092B-C50C-407E-A947-70E740481C1C}">
                <a14:useLocalDpi xmlns:a14="http://schemas.microsoft.com/office/drawing/2010/main" val="0"/>
              </a:ext>
            </a:extLst>
          </a:blip>
          <a:srcRect t="350" b="209"/>
          <a:stretch/>
        </p:blipFill>
        <p:spPr>
          <a:xfrm>
            <a:off x="26238925" y="19886612"/>
            <a:ext cx="10453416" cy="7595781"/>
          </a:xfrm>
          <a:prstGeom prst="rect">
            <a:avLst/>
          </a:prstGeom>
        </p:spPr>
      </p:pic>
      <p:pic>
        <p:nvPicPr>
          <p:cNvPr id="24" name="Picture 23" descr="Image of the command ribbon with buttons on it such as save, undo, redo, etc.," title="Command Ribbon">
            <a:extLst>
              <a:ext uri="{FF2B5EF4-FFF2-40B4-BE49-F238E27FC236}">
                <a16:creationId xmlns:a16="http://schemas.microsoft.com/office/drawing/2014/main" id="{1890D2EC-FB75-DCAA-0198-578159F34B66}"/>
              </a:ext>
            </a:extLst>
          </p:cNvPr>
          <p:cNvPicPr>
            <a:picLocks noChangeAspect="1"/>
          </p:cNvPicPr>
          <p:nvPr/>
        </p:nvPicPr>
        <p:blipFill rotWithShape="1">
          <a:blip r:embed="rId2">
            <a:extLst>
              <a:ext uri="{28A0092B-C50C-407E-A947-70E740481C1C}">
                <a14:useLocalDpi xmlns:a14="http://schemas.microsoft.com/office/drawing/2010/main" val="0"/>
              </a:ext>
            </a:extLst>
          </a:blip>
          <a:srcRect b="87056"/>
          <a:stretch/>
        </p:blipFill>
        <p:spPr>
          <a:xfrm>
            <a:off x="38862000" y="9997188"/>
            <a:ext cx="10744200" cy="593024"/>
          </a:xfrm>
          <a:prstGeom prst="rect">
            <a:avLst/>
          </a:prstGeom>
        </p:spPr>
      </p:pic>
      <p:pic>
        <p:nvPicPr>
          <p:cNvPr id="25" name="Content Placeholder 7" descr="Drop down menu for customizing the quick access toolbar. Options under the menu include: new, open, save, email, quick print, print preview and print, spelling, undo, redo, start from beginning, touch/mouse mode, more commands, show below the ribbon." title="Screen shots of the quick access toolbar">
            <a:extLst>
              <a:ext uri="{FF2B5EF4-FFF2-40B4-BE49-F238E27FC236}">
                <a16:creationId xmlns:a16="http://schemas.microsoft.com/office/drawing/2014/main" id="{BB4C7335-01AB-5C70-4408-839F6BC6B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8685" y="11081801"/>
            <a:ext cx="5028676" cy="4080411"/>
          </a:xfrm>
          <a:prstGeom prst="rect">
            <a:avLst/>
          </a:prstGeom>
        </p:spPr>
      </p:pic>
      <p:pic>
        <p:nvPicPr>
          <p:cNvPr id="26" name="Content Placeholder 4" descr="Image showing the many commands that can be added to the quick access toolbar." title="Customize the quick access toolbar options">
            <a:extLst>
              <a:ext uri="{FF2B5EF4-FFF2-40B4-BE49-F238E27FC236}">
                <a16:creationId xmlns:a16="http://schemas.microsoft.com/office/drawing/2014/main" id="{DD564363-BCB7-EB28-C652-0205642FED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12" t="10267" r="36558" b="37222"/>
          <a:stretch/>
        </p:blipFill>
        <p:spPr>
          <a:xfrm>
            <a:off x="44751344" y="15390812"/>
            <a:ext cx="5039864" cy="4022918"/>
          </a:xfrm>
          <a:prstGeom prst="rect">
            <a:avLst/>
          </a:prstGeom>
        </p:spPr>
      </p:pic>
      <p:pic>
        <p:nvPicPr>
          <p:cNvPr id="27" name="Content Placeholder 4" descr="Image showing the many commands that can be added to the quick access toolbar." title="Customize the quick access toolbar options">
            <a:extLst>
              <a:ext uri="{FF2B5EF4-FFF2-40B4-BE49-F238E27FC236}">
                <a16:creationId xmlns:a16="http://schemas.microsoft.com/office/drawing/2014/main" id="{8C6493F3-2A1C-F691-0217-545274AA8F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72" t="18142" r="1726" b="3126"/>
          <a:stretch/>
        </p:blipFill>
        <p:spPr>
          <a:xfrm>
            <a:off x="44748685" y="19734212"/>
            <a:ext cx="5105165" cy="3462806"/>
          </a:xfrm>
          <a:prstGeom prst="rect">
            <a:avLst/>
          </a:prstGeom>
        </p:spPr>
      </p:pic>
      <p:pic>
        <p:nvPicPr>
          <p:cNvPr id="28" name="Picture Placeholder 7" descr="Image shows a PowerPoint presentation in layout view. Both the accessibility checker panel and the selection panel are displayed." title="Selection Panel screen shot">
            <a:extLst>
              <a:ext uri="{FF2B5EF4-FFF2-40B4-BE49-F238E27FC236}">
                <a16:creationId xmlns:a16="http://schemas.microsoft.com/office/drawing/2014/main" id="{533315F1-55BB-0C9D-BE12-12EB7CC73E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4" r="-307"/>
          <a:stretch/>
        </p:blipFill>
        <p:spPr>
          <a:xfrm>
            <a:off x="44844844" y="25600396"/>
            <a:ext cx="5009005" cy="3049216"/>
          </a:xfrm>
          <a:prstGeom prst="rect">
            <a:avLst/>
          </a:prstGeom>
        </p:spPr>
      </p:pic>
    </p:spTree>
    <p:extLst>
      <p:ext uri="{BB962C8B-B14F-4D97-AF65-F5344CB8AC3E}">
        <p14:creationId xmlns:p14="http://schemas.microsoft.com/office/powerpoint/2010/main" val="424834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4">
            <a:extLst>
              <a:ext uri="{FF2B5EF4-FFF2-40B4-BE49-F238E27FC236}">
                <a16:creationId xmlns:a16="http://schemas.microsoft.com/office/drawing/2014/main" id="{4286579D-D0B7-47E3-34BA-50CEBC28AF55}"/>
              </a:ext>
            </a:extLst>
          </p:cNvPr>
          <p:cNvSpPr>
            <a:spLocks noChangeArrowheads="1"/>
          </p:cNvSpPr>
          <p:nvPr/>
        </p:nvSpPr>
        <p:spPr bwMode="auto">
          <a:xfrm>
            <a:off x="10058401" y="455612"/>
            <a:ext cx="41148000"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8" name="Rectangle 90">
            <a:extLst>
              <a:ext uri="{FF2B5EF4-FFF2-40B4-BE49-F238E27FC236}">
                <a16:creationId xmlns:a16="http://schemas.microsoft.com/office/drawing/2014/main" id="{2FE7B709-CB23-B214-2FB0-AE57D4735267}"/>
              </a:ext>
            </a:extLst>
          </p:cNvPr>
          <p:cNvSpPr>
            <a:spLocks noChangeArrowheads="1"/>
          </p:cNvSpPr>
          <p:nvPr/>
        </p:nvSpPr>
        <p:spPr bwMode="auto">
          <a:xfrm>
            <a:off x="1371600"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9" name="Rectangle 75">
            <a:extLst>
              <a:ext uri="{FF2B5EF4-FFF2-40B4-BE49-F238E27FC236}">
                <a16:creationId xmlns:a16="http://schemas.microsoft.com/office/drawing/2014/main" id="{992DE28F-C8C7-85BD-938E-C48A5DE54E06}"/>
              </a:ext>
            </a:extLst>
          </p:cNvPr>
          <p:cNvSpPr>
            <a:spLocks noChangeArrowheads="1"/>
          </p:cNvSpPr>
          <p:nvPr/>
        </p:nvSpPr>
        <p:spPr bwMode="auto">
          <a:xfrm>
            <a:off x="1371600"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40" name="Rectangle 90">
            <a:extLst>
              <a:ext uri="{FF2B5EF4-FFF2-40B4-BE49-F238E27FC236}">
                <a16:creationId xmlns:a16="http://schemas.microsoft.com/office/drawing/2014/main" id="{26ED9C51-DE2A-69C8-77F5-4C1B6C680A5D}"/>
              </a:ext>
            </a:extLst>
          </p:cNvPr>
          <p:cNvSpPr>
            <a:spLocks noChangeArrowheads="1"/>
          </p:cNvSpPr>
          <p:nvPr/>
        </p:nvSpPr>
        <p:spPr bwMode="auto">
          <a:xfrm>
            <a:off x="13717058"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1" name="Rectangle 75">
            <a:extLst>
              <a:ext uri="{FF2B5EF4-FFF2-40B4-BE49-F238E27FC236}">
                <a16:creationId xmlns:a16="http://schemas.microsoft.com/office/drawing/2014/main" id="{9B697733-C9C7-C94A-910F-7BBA17D4123B}"/>
              </a:ext>
            </a:extLst>
          </p:cNvPr>
          <p:cNvSpPr>
            <a:spLocks noChangeArrowheads="1"/>
          </p:cNvSpPr>
          <p:nvPr/>
        </p:nvSpPr>
        <p:spPr bwMode="auto">
          <a:xfrm>
            <a:off x="13717058"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42" name="Rectangle 90">
            <a:extLst>
              <a:ext uri="{FF2B5EF4-FFF2-40B4-BE49-F238E27FC236}">
                <a16:creationId xmlns:a16="http://schemas.microsoft.com/office/drawing/2014/main" id="{48D45930-9AFC-EEEF-B742-326C303B5FD1}"/>
              </a:ext>
            </a:extLst>
          </p:cNvPr>
          <p:cNvSpPr>
            <a:spLocks noChangeArrowheads="1"/>
          </p:cNvSpPr>
          <p:nvPr/>
        </p:nvSpPr>
        <p:spPr bwMode="auto">
          <a:xfrm>
            <a:off x="26062516"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3" name="Rectangle 75">
            <a:extLst>
              <a:ext uri="{FF2B5EF4-FFF2-40B4-BE49-F238E27FC236}">
                <a16:creationId xmlns:a16="http://schemas.microsoft.com/office/drawing/2014/main" id="{7F1E4C98-96FA-D795-B405-847FA46D313F}"/>
              </a:ext>
            </a:extLst>
          </p:cNvPr>
          <p:cNvSpPr>
            <a:spLocks noChangeArrowheads="1"/>
          </p:cNvSpPr>
          <p:nvPr/>
        </p:nvSpPr>
        <p:spPr bwMode="auto">
          <a:xfrm>
            <a:off x="26062516"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44" name="Rectangle 90">
            <a:extLst>
              <a:ext uri="{FF2B5EF4-FFF2-40B4-BE49-F238E27FC236}">
                <a16:creationId xmlns:a16="http://schemas.microsoft.com/office/drawing/2014/main" id="{22BC43C9-17EC-70A3-A85D-8C769D56DF07}"/>
              </a:ext>
            </a:extLst>
          </p:cNvPr>
          <p:cNvSpPr>
            <a:spLocks noChangeArrowheads="1"/>
          </p:cNvSpPr>
          <p:nvPr/>
        </p:nvSpPr>
        <p:spPr bwMode="auto">
          <a:xfrm>
            <a:off x="38407975" y="6246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5" name="Rectangle 75">
            <a:extLst>
              <a:ext uri="{FF2B5EF4-FFF2-40B4-BE49-F238E27FC236}">
                <a16:creationId xmlns:a16="http://schemas.microsoft.com/office/drawing/2014/main" id="{B7C645CD-1080-B721-47E9-0775AEF93BF6}"/>
              </a:ext>
            </a:extLst>
          </p:cNvPr>
          <p:cNvSpPr>
            <a:spLocks noChangeArrowheads="1"/>
          </p:cNvSpPr>
          <p:nvPr/>
        </p:nvSpPr>
        <p:spPr bwMode="auto">
          <a:xfrm>
            <a:off x="38407975" y="51800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46" name="Content Placeholder 6" descr="This is chart example showing fictional color data." title="Random chart">
            <a:extLst>
              <a:ext uri="{FF2B5EF4-FFF2-40B4-BE49-F238E27FC236}">
                <a16:creationId xmlns:a16="http://schemas.microsoft.com/office/drawing/2014/main" id="{C04E749D-0B4C-0A25-21FD-DE7AA1A93ACF}"/>
              </a:ext>
            </a:extLst>
          </p:cNvPr>
          <p:cNvGraphicFramePr>
            <a:graphicFrameLocks/>
          </p:cNvGraphicFramePr>
          <p:nvPr>
            <p:extLst>
              <p:ext uri="{D42A27DB-BD31-4B8C-83A1-F6EECF244321}">
                <p14:modId xmlns:p14="http://schemas.microsoft.com/office/powerpoint/2010/main" val="802990027"/>
              </p:ext>
            </p:extLst>
          </p:nvPr>
        </p:nvGraphicFramePr>
        <p:xfrm>
          <a:off x="14147270" y="223980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398037"/>
                        <a:ext cx="10560050" cy="5497512"/>
                      </a:xfrm>
                      <a:prstGeom prst="rect">
                        <a:avLst/>
                      </a:prstGeom>
                    </p:spPr>
                  </p:pic>
                </p:oleObj>
              </mc:Fallback>
            </mc:AlternateContent>
          </a:graphicData>
        </a:graphic>
      </p:graphicFrame>
      <p:graphicFrame>
        <p:nvGraphicFramePr>
          <p:cNvPr id="47" name="Object 80" descr="Bar chart showing corrolations">
            <a:extLst>
              <a:ext uri="{FF2B5EF4-FFF2-40B4-BE49-F238E27FC236}">
                <a16:creationId xmlns:a16="http://schemas.microsoft.com/office/drawing/2014/main" id="{9753DCC8-E007-BD15-BED3-A605D848B40A}"/>
              </a:ext>
            </a:extLst>
          </p:cNvPr>
          <p:cNvGraphicFramePr>
            <a:graphicFrameLocks noChangeAspect="1"/>
          </p:cNvGraphicFramePr>
          <p:nvPr>
            <p:extLst>
              <p:ext uri="{D42A27DB-BD31-4B8C-83A1-F6EECF244321}">
                <p14:modId xmlns:p14="http://schemas.microsoft.com/office/powerpoint/2010/main" val="1880112438"/>
              </p:ext>
            </p:extLst>
          </p:nvPr>
        </p:nvGraphicFramePr>
        <p:xfrm>
          <a:off x="28354698" y="105473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90">
            <a:extLst>
              <a:ext uri="{FF2B5EF4-FFF2-40B4-BE49-F238E27FC236}">
                <a16:creationId xmlns:a16="http://schemas.microsoft.com/office/drawing/2014/main" id="{06CD2F75-74BF-B00F-C748-8CC1F2F340C2}"/>
              </a:ext>
            </a:extLst>
          </p:cNvPr>
          <p:cNvSpPr>
            <a:spLocks noChangeArrowheads="1"/>
          </p:cNvSpPr>
          <p:nvPr/>
        </p:nvSpPr>
        <p:spPr bwMode="auto">
          <a:xfrm>
            <a:off x="1368425"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49" name="Rectangle 75">
            <a:extLst>
              <a:ext uri="{FF2B5EF4-FFF2-40B4-BE49-F238E27FC236}">
                <a16:creationId xmlns:a16="http://schemas.microsoft.com/office/drawing/2014/main" id="{AF18B65A-05CE-CA98-BFBD-82A70F0DD6DE}"/>
              </a:ext>
            </a:extLst>
          </p:cNvPr>
          <p:cNvSpPr>
            <a:spLocks noChangeArrowheads="1"/>
          </p:cNvSpPr>
          <p:nvPr/>
        </p:nvSpPr>
        <p:spPr bwMode="auto">
          <a:xfrm>
            <a:off x="1368425"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50" name="Rectangle 90">
            <a:extLst>
              <a:ext uri="{FF2B5EF4-FFF2-40B4-BE49-F238E27FC236}">
                <a16:creationId xmlns:a16="http://schemas.microsoft.com/office/drawing/2014/main" id="{2DC86E2F-8F9E-E65F-69D1-92B88F3E6E48}"/>
              </a:ext>
            </a:extLst>
          </p:cNvPr>
          <p:cNvSpPr>
            <a:spLocks noChangeArrowheads="1"/>
          </p:cNvSpPr>
          <p:nvPr/>
        </p:nvSpPr>
        <p:spPr bwMode="auto">
          <a:xfrm>
            <a:off x="13713883"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51" name="Rectangle 75">
            <a:extLst>
              <a:ext uri="{FF2B5EF4-FFF2-40B4-BE49-F238E27FC236}">
                <a16:creationId xmlns:a16="http://schemas.microsoft.com/office/drawing/2014/main" id="{8BC16436-176F-6617-5ADC-B4D737C694B4}"/>
              </a:ext>
            </a:extLst>
          </p:cNvPr>
          <p:cNvSpPr>
            <a:spLocks noChangeArrowheads="1"/>
          </p:cNvSpPr>
          <p:nvPr/>
        </p:nvSpPr>
        <p:spPr bwMode="auto">
          <a:xfrm>
            <a:off x="13713883"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52" name="Rectangle 90">
            <a:extLst>
              <a:ext uri="{FF2B5EF4-FFF2-40B4-BE49-F238E27FC236}">
                <a16:creationId xmlns:a16="http://schemas.microsoft.com/office/drawing/2014/main" id="{A8ED36DB-8CF2-3AB5-38E3-641ACE4009F5}"/>
              </a:ext>
            </a:extLst>
          </p:cNvPr>
          <p:cNvSpPr>
            <a:spLocks noChangeArrowheads="1"/>
          </p:cNvSpPr>
          <p:nvPr/>
        </p:nvSpPr>
        <p:spPr bwMode="auto">
          <a:xfrm>
            <a:off x="26059341"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53" name="Rectangle 75">
            <a:extLst>
              <a:ext uri="{FF2B5EF4-FFF2-40B4-BE49-F238E27FC236}">
                <a16:creationId xmlns:a16="http://schemas.microsoft.com/office/drawing/2014/main" id="{35C4DB07-2657-6F83-BF64-DCB2EB40F8BA}"/>
              </a:ext>
            </a:extLst>
          </p:cNvPr>
          <p:cNvSpPr>
            <a:spLocks noChangeArrowheads="1"/>
          </p:cNvSpPr>
          <p:nvPr/>
        </p:nvSpPr>
        <p:spPr bwMode="auto">
          <a:xfrm>
            <a:off x="26059341"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54" name="Rectangle 90">
            <a:extLst>
              <a:ext uri="{FF2B5EF4-FFF2-40B4-BE49-F238E27FC236}">
                <a16:creationId xmlns:a16="http://schemas.microsoft.com/office/drawing/2014/main" id="{C313B3E4-55A4-7AE4-D56C-3DF51D7BB79F}"/>
              </a:ext>
            </a:extLst>
          </p:cNvPr>
          <p:cNvSpPr>
            <a:spLocks noChangeArrowheads="1"/>
          </p:cNvSpPr>
          <p:nvPr/>
        </p:nvSpPr>
        <p:spPr bwMode="auto">
          <a:xfrm>
            <a:off x="38404800" y="188198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55" name="Rectangle 75">
            <a:extLst>
              <a:ext uri="{FF2B5EF4-FFF2-40B4-BE49-F238E27FC236}">
                <a16:creationId xmlns:a16="http://schemas.microsoft.com/office/drawing/2014/main" id="{68300538-E14B-6624-BEAE-CF85BF9DDB0A}"/>
              </a:ext>
            </a:extLst>
          </p:cNvPr>
          <p:cNvSpPr>
            <a:spLocks noChangeArrowheads="1"/>
          </p:cNvSpPr>
          <p:nvPr/>
        </p:nvSpPr>
        <p:spPr bwMode="auto">
          <a:xfrm>
            <a:off x="38404800" y="177561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132196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0">
            <a:extLst>
              <a:ext uri="{FF2B5EF4-FFF2-40B4-BE49-F238E27FC236}">
                <a16:creationId xmlns:a16="http://schemas.microsoft.com/office/drawing/2014/main" id="{AA10C29F-6B09-2BDA-CE2F-535E455C8D54}"/>
              </a:ext>
            </a:extLst>
          </p:cNvPr>
          <p:cNvSpPr>
            <a:spLocks noChangeArrowheads="1"/>
          </p:cNvSpPr>
          <p:nvPr/>
        </p:nvSpPr>
        <p:spPr bwMode="auto">
          <a:xfrm>
            <a:off x="13716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7" name="Group 36">
            <a:extLst>
              <a:ext uri="{FF2B5EF4-FFF2-40B4-BE49-F238E27FC236}">
                <a16:creationId xmlns:a16="http://schemas.microsoft.com/office/drawing/2014/main" id="{20600988-B85A-98A4-4206-B28DC84668B6}"/>
              </a:ext>
            </a:extLst>
          </p:cNvPr>
          <p:cNvGrpSpPr/>
          <p:nvPr/>
        </p:nvGrpSpPr>
        <p:grpSpPr>
          <a:xfrm>
            <a:off x="1371600" y="5201347"/>
            <a:ext cx="11428412" cy="1371600"/>
            <a:chOff x="1371600" y="6122581"/>
            <a:chExt cx="11428412" cy="1371600"/>
          </a:xfrm>
        </p:grpSpPr>
        <p:sp>
          <p:nvSpPr>
            <p:cNvPr id="6" name="Rectangle 5">
              <a:extLst>
                <a:ext uri="{FF2B5EF4-FFF2-40B4-BE49-F238E27FC236}">
                  <a16:creationId xmlns:a16="http://schemas.microsoft.com/office/drawing/2014/main" id="{3CC2C583-207E-0800-E63F-487FFFD19981}"/>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 name="Rectangle 75">
              <a:extLst>
                <a:ext uri="{FF2B5EF4-FFF2-40B4-BE49-F238E27FC236}">
                  <a16:creationId xmlns:a16="http://schemas.microsoft.com/office/drawing/2014/main" id="{407E402B-8B87-CEE6-7DF4-2795C0E9A4EF}"/>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8" name="Rectangle 74">
            <a:extLst>
              <a:ext uri="{FF2B5EF4-FFF2-40B4-BE49-F238E27FC236}">
                <a16:creationId xmlns:a16="http://schemas.microsoft.com/office/drawing/2014/main" id="{C3B69BC1-BFA8-1E05-E234-137C4F87089F}"/>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8" name="Rectangle 90">
            <a:extLst>
              <a:ext uri="{FF2B5EF4-FFF2-40B4-BE49-F238E27FC236}">
                <a16:creationId xmlns:a16="http://schemas.microsoft.com/office/drawing/2014/main" id="{6D5A152F-2B3C-1330-D234-35C0E1F0DDFE}"/>
              </a:ext>
            </a:extLst>
          </p:cNvPr>
          <p:cNvSpPr>
            <a:spLocks noChangeArrowheads="1"/>
          </p:cNvSpPr>
          <p:nvPr/>
        </p:nvSpPr>
        <p:spPr bwMode="auto">
          <a:xfrm>
            <a:off x="13716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9" name="Group 38">
            <a:extLst>
              <a:ext uri="{FF2B5EF4-FFF2-40B4-BE49-F238E27FC236}">
                <a16:creationId xmlns:a16="http://schemas.microsoft.com/office/drawing/2014/main" id="{AF3B58DF-0FCC-AC76-0CFE-697F65E36337}"/>
              </a:ext>
            </a:extLst>
          </p:cNvPr>
          <p:cNvGrpSpPr/>
          <p:nvPr/>
        </p:nvGrpSpPr>
        <p:grpSpPr>
          <a:xfrm>
            <a:off x="1371600" y="19030059"/>
            <a:ext cx="11428412" cy="1371600"/>
            <a:chOff x="1371600" y="6122581"/>
            <a:chExt cx="11428412" cy="1371600"/>
          </a:xfrm>
        </p:grpSpPr>
        <p:sp>
          <p:nvSpPr>
            <p:cNvPr id="40" name="Rectangle 39">
              <a:extLst>
                <a:ext uri="{FF2B5EF4-FFF2-40B4-BE49-F238E27FC236}">
                  <a16:creationId xmlns:a16="http://schemas.microsoft.com/office/drawing/2014/main" id="{72B54BA8-5C2B-66A6-AA0F-9FF465BC7B23}"/>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1" name="Rectangle 75">
              <a:extLst>
                <a:ext uri="{FF2B5EF4-FFF2-40B4-BE49-F238E27FC236}">
                  <a16:creationId xmlns:a16="http://schemas.microsoft.com/office/drawing/2014/main" id="{17F632F1-0FCD-F6D0-893C-2CCECF0C3095}"/>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42" name="Rectangle 90">
            <a:extLst>
              <a:ext uri="{FF2B5EF4-FFF2-40B4-BE49-F238E27FC236}">
                <a16:creationId xmlns:a16="http://schemas.microsoft.com/office/drawing/2014/main" id="{37E2E622-C7AE-A60A-38D0-ACDAEE83D2D2}"/>
              </a:ext>
            </a:extLst>
          </p:cNvPr>
          <p:cNvSpPr>
            <a:spLocks noChangeArrowheads="1"/>
          </p:cNvSpPr>
          <p:nvPr/>
        </p:nvSpPr>
        <p:spPr bwMode="auto">
          <a:xfrm>
            <a:off x="384048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43" name="Group 42">
            <a:extLst>
              <a:ext uri="{FF2B5EF4-FFF2-40B4-BE49-F238E27FC236}">
                <a16:creationId xmlns:a16="http://schemas.microsoft.com/office/drawing/2014/main" id="{FDBFB7F0-1692-FD27-444B-C2EE094784C8}"/>
              </a:ext>
            </a:extLst>
          </p:cNvPr>
          <p:cNvGrpSpPr/>
          <p:nvPr/>
        </p:nvGrpSpPr>
        <p:grpSpPr>
          <a:xfrm>
            <a:off x="38404800" y="5201347"/>
            <a:ext cx="11428412" cy="1371600"/>
            <a:chOff x="1371600" y="6122581"/>
            <a:chExt cx="11428412" cy="1371600"/>
          </a:xfrm>
        </p:grpSpPr>
        <p:sp>
          <p:nvSpPr>
            <p:cNvPr id="44" name="Rectangle 43">
              <a:extLst>
                <a:ext uri="{FF2B5EF4-FFF2-40B4-BE49-F238E27FC236}">
                  <a16:creationId xmlns:a16="http://schemas.microsoft.com/office/drawing/2014/main" id="{2F22ED32-DA27-47F1-D084-512EDBD564C8}"/>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5" name="Rectangle 75">
              <a:extLst>
                <a:ext uri="{FF2B5EF4-FFF2-40B4-BE49-F238E27FC236}">
                  <a16:creationId xmlns:a16="http://schemas.microsoft.com/office/drawing/2014/main" id="{BF677F23-5562-6AD1-FE51-9B61499942DF}"/>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46" name="Rectangle 90">
            <a:extLst>
              <a:ext uri="{FF2B5EF4-FFF2-40B4-BE49-F238E27FC236}">
                <a16:creationId xmlns:a16="http://schemas.microsoft.com/office/drawing/2014/main" id="{E3A37660-B9C0-29C4-EBDC-8BCCBAC08B20}"/>
              </a:ext>
            </a:extLst>
          </p:cNvPr>
          <p:cNvSpPr>
            <a:spLocks noChangeArrowheads="1"/>
          </p:cNvSpPr>
          <p:nvPr/>
        </p:nvSpPr>
        <p:spPr bwMode="auto">
          <a:xfrm>
            <a:off x="384048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47" name="Group 46">
            <a:extLst>
              <a:ext uri="{FF2B5EF4-FFF2-40B4-BE49-F238E27FC236}">
                <a16:creationId xmlns:a16="http://schemas.microsoft.com/office/drawing/2014/main" id="{66CD4289-B168-93C3-8141-9DB79CE336D7}"/>
              </a:ext>
            </a:extLst>
          </p:cNvPr>
          <p:cNvGrpSpPr/>
          <p:nvPr/>
        </p:nvGrpSpPr>
        <p:grpSpPr>
          <a:xfrm>
            <a:off x="38404800" y="19030059"/>
            <a:ext cx="11428412" cy="1371600"/>
            <a:chOff x="1371600" y="6122581"/>
            <a:chExt cx="11428412" cy="1371600"/>
          </a:xfrm>
        </p:grpSpPr>
        <p:sp>
          <p:nvSpPr>
            <p:cNvPr id="48" name="Rectangle 47">
              <a:extLst>
                <a:ext uri="{FF2B5EF4-FFF2-40B4-BE49-F238E27FC236}">
                  <a16:creationId xmlns:a16="http://schemas.microsoft.com/office/drawing/2014/main" id="{C5A2F9C1-F91A-A745-E771-6E5E4E0AD329}"/>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9" name="Rectangle 75">
              <a:extLst>
                <a:ext uri="{FF2B5EF4-FFF2-40B4-BE49-F238E27FC236}">
                  <a16:creationId xmlns:a16="http://schemas.microsoft.com/office/drawing/2014/main" id="{4DE93505-7217-B872-3C3D-B193CFA1F80C}"/>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50" name="Rectangle 90">
            <a:extLst>
              <a:ext uri="{FF2B5EF4-FFF2-40B4-BE49-F238E27FC236}">
                <a16:creationId xmlns:a16="http://schemas.microsoft.com/office/drawing/2014/main" id="{92CD6928-5660-7D1A-1E2C-E2A82DA96FED}"/>
              </a:ext>
            </a:extLst>
          </p:cNvPr>
          <p:cNvSpPr>
            <a:spLocks noChangeArrowheads="1"/>
          </p:cNvSpPr>
          <p:nvPr/>
        </p:nvSpPr>
        <p:spPr bwMode="auto">
          <a:xfrm>
            <a:off x="137160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51" name="Group 50">
            <a:extLst>
              <a:ext uri="{FF2B5EF4-FFF2-40B4-BE49-F238E27FC236}">
                <a16:creationId xmlns:a16="http://schemas.microsoft.com/office/drawing/2014/main" id="{6DD7FC22-0DA4-5A3D-4B18-E5FB2E48096A}"/>
              </a:ext>
            </a:extLst>
          </p:cNvPr>
          <p:cNvGrpSpPr/>
          <p:nvPr/>
        </p:nvGrpSpPr>
        <p:grpSpPr>
          <a:xfrm>
            <a:off x="13716000" y="5201347"/>
            <a:ext cx="11428412" cy="1371600"/>
            <a:chOff x="1371600" y="6122581"/>
            <a:chExt cx="11428412" cy="1371600"/>
          </a:xfrm>
        </p:grpSpPr>
        <p:sp>
          <p:nvSpPr>
            <p:cNvPr id="52" name="Rectangle 51">
              <a:extLst>
                <a:ext uri="{FF2B5EF4-FFF2-40B4-BE49-F238E27FC236}">
                  <a16:creationId xmlns:a16="http://schemas.microsoft.com/office/drawing/2014/main" id="{C36E0F27-566C-B4E6-7B31-A86C2F360477}"/>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3" name="Rectangle 75">
              <a:extLst>
                <a:ext uri="{FF2B5EF4-FFF2-40B4-BE49-F238E27FC236}">
                  <a16:creationId xmlns:a16="http://schemas.microsoft.com/office/drawing/2014/main" id="{2E18830D-49B6-B8F0-F8EB-640DC3060746}"/>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54" name="Rectangle 90">
            <a:extLst>
              <a:ext uri="{FF2B5EF4-FFF2-40B4-BE49-F238E27FC236}">
                <a16:creationId xmlns:a16="http://schemas.microsoft.com/office/drawing/2014/main" id="{C7B375D6-239F-B6C7-8736-7FB2E84D5CEF}"/>
              </a:ext>
            </a:extLst>
          </p:cNvPr>
          <p:cNvSpPr>
            <a:spLocks noChangeArrowheads="1"/>
          </p:cNvSpPr>
          <p:nvPr/>
        </p:nvSpPr>
        <p:spPr bwMode="auto">
          <a:xfrm>
            <a:off x="137160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55" name="Group 54">
            <a:extLst>
              <a:ext uri="{FF2B5EF4-FFF2-40B4-BE49-F238E27FC236}">
                <a16:creationId xmlns:a16="http://schemas.microsoft.com/office/drawing/2014/main" id="{12317A3A-8E06-4032-E0E0-C515E66B9237}"/>
              </a:ext>
            </a:extLst>
          </p:cNvPr>
          <p:cNvGrpSpPr/>
          <p:nvPr/>
        </p:nvGrpSpPr>
        <p:grpSpPr>
          <a:xfrm>
            <a:off x="13716000" y="19030059"/>
            <a:ext cx="11428412" cy="1371600"/>
            <a:chOff x="1371600" y="6122581"/>
            <a:chExt cx="11428412" cy="1371600"/>
          </a:xfrm>
        </p:grpSpPr>
        <p:sp>
          <p:nvSpPr>
            <p:cNvPr id="56" name="Rectangle 55">
              <a:extLst>
                <a:ext uri="{FF2B5EF4-FFF2-40B4-BE49-F238E27FC236}">
                  <a16:creationId xmlns:a16="http://schemas.microsoft.com/office/drawing/2014/main" id="{C793A56A-F044-C37E-D3C6-98B2C472DCE2}"/>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7" name="Rectangle 75">
              <a:extLst>
                <a:ext uri="{FF2B5EF4-FFF2-40B4-BE49-F238E27FC236}">
                  <a16:creationId xmlns:a16="http://schemas.microsoft.com/office/drawing/2014/main" id="{38694F8E-E815-0F68-277F-90CCDFA2BBB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58" name="Rectangle 90">
            <a:extLst>
              <a:ext uri="{FF2B5EF4-FFF2-40B4-BE49-F238E27FC236}">
                <a16:creationId xmlns:a16="http://schemas.microsoft.com/office/drawing/2014/main" id="{73E9A60B-797C-3FA7-6633-1CB440F1849A}"/>
              </a:ext>
            </a:extLst>
          </p:cNvPr>
          <p:cNvSpPr>
            <a:spLocks noChangeArrowheads="1"/>
          </p:cNvSpPr>
          <p:nvPr/>
        </p:nvSpPr>
        <p:spPr bwMode="auto">
          <a:xfrm>
            <a:off x="260604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59" name="Group 58">
            <a:extLst>
              <a:ext uri="{FF2B5EF4-FFF2-40B4-BE49-F238E27FC236}">
                <a16:creationId xmlns:a16="http://schemas.microsoft.com/office/drawing/2014/main" id="{15B8153C-7392-0678-077B-FFE67D72A24E}"/>
              </a:ext>
            </a:extLst>
          </p:cNvPr>
          <p:cNvGrpSpPr/>
          <p:nvPr/>
        </p:nvGrpSpPr>
        <p:grpSpPr>
          <a:xfrm>
            <a:off x="26060400" y="5201347"/>
            <a:ext cx="11428412" cy="1371600"/>
            <a:chOff x="1371600" y="6122581"/>
            <a:chExt cx="11428412" cy="1371600"/>
          </a:xfrm>
        </p:grpSpPr>
        <p:sp>
          <p:nvSpPr>
            <p:cNvPr id="60" name="Rectangle 59">
              <a:extLst>
                <a:ext uri="{FF2B5EF4-FFF2-40B4-BE49-F238E27FC236}">
                  <a16:creationId xmlns:a16="http://schemas.microsoft.com/office/drawing/2014/main" id="{DF2EC89E-707B-ADCB-4546-6B1420D6C111}"/>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1" name="Rectangle 75">
              <a:extLst>
                <a:ext uri="{FF2B5EF4-FFF2-40B4-BE49-F238E27FC236}">
                  <a16:creationId xmlns:a16="http://schemas.microsoft.com/office/drawing/2014/main" id="{CFAF7C89-7D14-4DF5-A765-7E4A9C128980}"/>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62" name="Rectangle 90">
            <a:extLst>
              <a:ext uri="{FF2B5EF4-FFF2-40B4-BE49-F238E27FC236}">
                <a16:creationId xmlns:a16="http://schemas.microsoft.com/office/drawing/2014/main" id="{EBD0AA09-248E-349B-EE0F-CDAC4D70F66E}"/>
              </a:ext>
            </a:extLst>
          </p:cNvPr>
          <p:cNvSpPr>
            <a:spLocks noChangeArrowheads="1"/>
          </p:cNvSpPr>
          <p:nvPr/>
        </p:nvSpPr>
        <p:spPr bwMode="auto">
          <a:xfrm>
            <a:off x="260604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63" name="Group 62">
            <a:extLst>
              <a:ext uri="{FF2B5EF4-FFF2-40B4-BE49-F238E27FC236}">
                <a16:creationId xmlns:a16="http://schemas.microsoft.com/office/drawing/2014/main" id="{DE40827E-5FA9-6072-58BB-6C5ECE0EEFDD}"/>
              </a:ext>
            </a:extLst>
          </p:cNvPr>
          <p:cNvGrpSpPr/>
          <p:nvPr/>
        </p:nvGrpSpPr>
        <p:grpSpPr>
          <a:xfrm>
            <a:off x="26060400" y="19030059"/>
            <a:ext cx="11428412" cy="1371600"/>
            <a:chOff x="1371600" y="6122581"/>
            <a:chExt cx="11428412" cy="1371600"/>
          </a:xfrm>
        </p:grpSpPr>
        <p:sp>
          <p:nvSpPr>
            <p:cNvPr id="64" name="Rectangle 63">
              <a:extLst>
                <a:ext uri="{FF2B5EF4-FFF2-40B4-BE49-F238E27FC236}">
                  <a16:creationId xmlns:a16="http://schemas.microsoft.com/office/drawing/2014/main" id="{05DE93DE-8C9B-CEC0-48A1-0988E337FCC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5" name="Rectangle 75">
              <a:extLst>
                <a:ext uri="{FF2B5EF4-FFF2-40B4-BE49-F238E27FC236}">
                  <a16:creationId xmlns:a16="http://schemas.microsoft.com/office/drawing/2014/main" id="{AC00B580-7142-2EAB-D221-7E2603187132}"/>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2" name="Object 80" descr="Bar chart showing corrolations">
            <a:extLst>
              <a:ext uri="{FF2B5EF4-FFF2-40B4-BE49-F238E27FC236}">
                <a16:creationId xmlns:a16="http://schemas.microsoft.com/office/drawing/2014/main" id="{99EB543F-ED16-7128-1D3F-5A5606B981E5}"/>
              </a:ext>
            </a:extLst>
          </p:cNvPr>
          <p:cNvGraphicFramePr>
            <a:graphicFrameLocks noChangeAspect="1"/>
          </p:cNvGraphicFramePr>
          <p:nvPr>
            <p:extLst>
              <p:ext uri="{D42A27DB-BD31-4B8C-83A1-F6EECF244321}">
                <p14:modId xmlns:p14="http://schemas.microsoft.com/office/powerpoint/2010/main" val="893062394"/>
              </p:ext>
            </p:extLst>
          </p:nvPr>
        </p:nvGraphicFramePr>
        <p:xfrm>
          <a:off x="16011357" y="25924994"/>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6" descr="This is chart example showing fictional color data." title="Random chart">
            <a:extLst>
              <a:ext uri="{FF2B5EF4-FFF2-40B4-BE49-F238E27FC236}">
                <a16:creationId xmlns:a16="http://schemas.microsoft.com/office/drawing/2014/main" id="{E5070D4E-CC65-4A20-82E7-1D8C174AC42D}"/>
              </a:ext>
            </a:extLst>
          </p:cNvPr>
          <p:cNvGraphicFramePr>
            <a:graphicFrameLocks/>
          </p:cNvGraphicFramePr>
          <p:nvPr>
            <p:extLst>
              <p:ext uri="{D42A27DB-BD31-4B8C-83A1-F6EECF244321}">
                <p14:modId xmlns:p14="http://schemas.microsoft.com/office/powerpoint/2010/main" val="820663523"/>
              </p:ext>
            </p:extLst>
          </p:nvPr>
        </p:nvGraphicFramePr>
        <p:xfrm>
          <a:off x="26058813" y="111056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16" name="Content Placeholder 6" descr="This is chart example showing fictional color data." title="Random chart">
                        <a:extLst>
                          <a:ext uri="{FF2B5EF4-FFF2-40B4-BE49-F238E27FC236}">
                            <a16:creationId xmlns:a16="http://schemas.microsoft.com/office/drawing/2014/main" id="{ECC6E770-0302-5140-2E84-8D2004DB0ADA}"/>
                          </a:ext>
                        </a:extLst>
                      </p:cNvPr>
                      <p:cNvPicPr>
                        <a:picLocks noGrp="1" noChangeArrowheads="1"/>
                      </p:cNvPicPr>
                      <p:nvPr/>
                    </p:nvPicPr>
                    <p:blipFill>
                      <a:blip r:embed="rId4"/>
                      <a:srcRect/>
                      <a:stretch>
                        <a:fillRect/>
                      </a:stretch>
                    </p:blipFill>
                    <p:spPr bwMode="auto">
                      <a:xfrm>
                        <a:off x="26058813" y="11105666"/>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234989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0C690038-4E96-2005-DCB9-D0BD24A793FC}"/>
              </a:ext>
            </a:extLst>
          </p:cNvPr>
          <p:cNvSpPr>
            <a:spLocks noChangeArrowheads="1"/>
          </p:cNvSpPr>
          <p:nvPr/>
        </p:nvSpPr>
        <p:spPr bwMode="auto">
          <a:xfrm>
            <a:off x="13716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 name="Group 2">
            <a:extLst>
              <a:ext uri="{FF2B5EF4-FFF2-40B4-BE49-F238E27FC236}">
                <a16:creationId xmlns:a16="http://schemas.microsoft.com/office/drawing/2014/main" id="{5B68C70D-D2A1-2496-3AA6-587BF6BEF5DE}"/>
              </a:ext>
            </a:extLst>
          </p:cNvPr>
          <p:cNvGrpSpPr/>
          <p:nvPr/>
        </p:nvGrpSpPr>
        <p:grpSpPr>
          <a:xfrm>
            <a:off x="1371600" y="5201347"/>
            <a:ext cx="11428412" cy="1371600"/>
            <a:chOff x="1371600" y="6122581"/>
            <a:chExt cx="11428412" cy="1371600"/>
          </a:xfrm>
        </p:grpSpPr>
        <p:sp>
          <p:nvSpPr>
            <p:cNvPr id="4" name="Rectangle 3">
              <a:extLst>
                <a:ext uri="{FF2B5EF4-FFF2-40B4-BE49-F238E27FC236}">
                  <a16:creationId xmlns:a16="http://schemas.microsoft.com/office/drawing/2014/main" id="{5A3636DB-B100-CEA4-86E5-8497AB6E121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 name="Rectangle 75">
              <a:extLst>
                <a:ext uri="{FF2B5EF4-FFF2-40B4-BE49-F238E27FC236}">
                  <a16:creationId xmlns:a16="http://schemas.microsoft.com/office/drawing/2014/main" id="{2A406255-5F70-17C6-FA55-952B133F5F5B}"/>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6" name="Rectangle 74">
            <a:extLst>
              <a:ext uri="{FF2B5EF4-FFF2-40B4-BE49-F238E27FC236}">
                <a16:creationId xmlns:a16="http://schemas.microsoft.com/office/drawing/2014/main" id="{42308BC0-557B-027E-9477-FDF82457B1AC}"/>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7" name="Rectangle 90">
            <a:extLst>
              <a:ext uri="{FF2B5EF4-FFF2-40B4-BE49-F238E27FC236}">
                <a16:creationId xmlns:a16="http://schemas.microsoft.com/office/drawing/2014/main" id="{7DC53A9F-E7D8-709D-67E9-BE2C17C5902D}"/>
              </a:ext>
            </a:extLst>
          </p:cNvPr>
          <p:cNvSpPr>
            <a:spLocks noChangeArrowheads="1"/>
          </p:cNvSpPr>
          <p:nvPr/>
        </p:nvSpPr>
        <p:spPr bwMode="auto">
          <a:xfrm>
            <a:off x="13716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8" name="Group 7">
            <a:extLst>
              <a:ext uri="{FF2B5EF4-FFF2-40B4-BE49-F238E27FC236}">
                <a16:creationId xmlns:a16="http://schemas.microsoft.com/office/drawing/2014/main" id="{F95DE793-119E-42C4-7FED-32272BDC5FE9}"/>
              </a:ext>
            </a:extLst>
          </p:cNvPr>
          <p:cNvGrpSpPr/>
          <p:nvPr/>
        </p:nvGrpSpPr>
        <p:grpSpPr>
          <a:xfrm>
            <a:off x="1371600" y="19030059"/>
            <a:ext cx="11428412" cy="1371600"/>
            <a:chOff x="1371600" y="6122581"/>
            <a:chExt cx="11428412" cy="1371600"/>
          </a:xfrm>
        </p:grpSpPr>
        <p:sp>
          <p:nvSpPr>
            <p:cNvPr id="9" name="Rectangle 8">
              <a:extLst>
                <a:ext uri="{FF2B5EF4-FFF2-40B4-BE49-F238E27FC236}">
                  <a16:creationId xmlns:a16="http://schemas.microsoft.com/office/drawing/2014/main" id="{8C0F5B95-6064-1969-766C-CF0899BB164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0" name="Rectangle 75">
              <a:extLst>
                <a:ext uri="{FF2B5EF4-FFF2-40B4-BE49-F238E27FC236}">
                  <a16:creationId xmlns:a16="http://schemas.microsoft.com/office/drawing/2014/main" id="{05B1FB9E-B9C2-154F-C1A4-4698459A5BBC}"/>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1" name="Rectangle 90">
            <a:extLst>
              <a:ext uri="{FF2B5EF4-FFF2-40B4-BE49-F238E27FC236}">
                <a16:creationId xmlns:a16="http://schemas.microsoft.com/office/drawing/2014/main" id="{496F4ADA-089E-3DF2-AD76-52D044DC2B3F}"/>
              </a:ext>
            </a:extLst>
          </p:cNvPr>
          <p:cNvSpPr>
            <a:spLocks noChangeArrowheads="1"/>
          </p:cNvSpPr>
          <p:nvPr/>
        </p:nvSpPr>
        <p:spPr bwMode="auto">
          <a:xfrm>
            <a:off x="384048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2" name="Group 11">
            <a:extLst>
              <a:ext uri="{FF2B5EF4-FFF2-40B4-BE49-F238E27FC236}">
                <a16:creationId xmlns:a16="http://schemas.microsoft.com/office/drawing/2014/main" id="{1169A06A-25E3-9037-50EF-115A976C5984}"/>
              </a:ext>
            </a:extLst>
          </p:cNvPr>
          <p:cNvGrpSpPr/>
          <p:nvPr/>
        </p:nvGrpSpPr>
        <p:grpSpPr>
          <a:xfrm>
            <a:off x="38404800" y="5201347"/>
            <a:ext cx="11428412" cy="1371600"/>
            <a:chOff x="1371600" y="6122581"/>
            <a:chExt cx="11428412" cy="1371600"/>
          </a:xfrm>
        </p:grpSpPr>
        <p:sp>
          <p:nvSpPr>
            <p:cNvPr id="13" name="Rectangle 12">
              <a:extLst>
                <a:ext uri="{FF2B5EF4-FFF2-40B4-BE49-F238E27FC236}">
                  <a16:creationId xmlns:a16="http://schemas.microsoft.com/office/drawing/2014/main" id="{06BC0243-15B7-FB1E-CC34-D905953E1130}"/>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4" name="Rectangle 75">
              <a:extLst>
                <a:ext uri="{FF2B5EF4-FFF2-40B4-BE49-F238E27FC236}">
                  <a16:creationId xmlns:a16="http://schemas.microsoft.com/office/drawing/2014/main" id="{0F53F916-0ECA-D6E6-08F4-8136644A716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5" name="Rectangle 90">
            <a:extLst>
              <a:ext uri="{FF2B5EF4-FFF2-40B4-BE49-F238E27FC236}">
                <a16:creationId xmlns:a16="http://schemas.microsoft.com/office/drawing/2014/main" id="{7CE9CBB0-E0E0-E6A8-64CE-1DE02FD6C7AB}"/>
              </a:ext>
            </a:extLst>
          </p:cNvPr>
          <p:cNvSpPr>
            <a:spLocks noChangeArrowheads="1"/>
          </p:cNvSpPr>
          <p:nvPr/>
        </p:nvSpPr>
        <p:spPr bwMode="auto">
          <a:xfrm>
            <a:off x="384048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6" name="Group 15">
            <a:extLst>
              <a:ext uri="{FF2B5EF4-FFF2-40B4-BE49-F238E27FC236}">
                <a16:creationId xmlns:a16="http://schemas.microsoft.com/office/drawing/2014/main" id="{FD6AA9FF-2312-0543-A556-3EEBB5253213}"/>
              </a:ext>
            </a:extLst>
          </p:cNvPr>
          <p:cNvGrpSpPr/>
          <p:nvPr/>
        </p:nvGrpSpPr>
        <p:grpSpPr>
          <a:xfrm>
            <a:off x="38404800" y="19030059"/>
            <a:ext cx="11428412" cy="1371600"/>
            <a:chOff x="1371600" y="6122581"/>
            <a:chExt cx="11428412" cy="1371600"/>
          </a:xfrm>
        </p:grpSpPr>
        <p:sp>
          <p:nvSpPr>
            <p:cNvPr id="17" name="Rectangle 16">
              <a:extLst>
                <a:ext uri="{FF2B5EF4-FFF2-40B4-BE49-F238E27FC236}">
                  <a16:creationId xmlns:a16="http://schemas.microsoft.com/office/drawing/2014/main" id="{B5C6D710-0548-3A01-F8B3-99F0D075CE78}"/>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8" name="Rectangle 75">
              <a:extLst>
                <a:ext uri="{FF2B5EF4-FFF2-40B4-BE49-F238E27FC236}">
                  <a16:creationId xmlns:a16="http://schemas.microsoft.com/office/drawing/2014/main" id="{549250AD-232C-C6CF-6F40-AC276F65312D}"/>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9" name="Rectangle 90">
            <a:extLst>
              <a:ext uri="{FF2B5EF4-FFF2-40B4-BE49-F238E27FC236}">
                <a16:creationId xmlns:a16="http://schemas.microsoft.com/office/drawing/2014/main" id="{0C9D3198-A6A0-9AAE-18B3-EF010D6E039D}"/>
              </a:ext>
            </a:extLst>
          </p:cNvPr>
          <p:cNvSpPr>
            <a:spLocks noChangeArrowheads="1"/>
          </p:cNvSpPr>
          <p:nvPr/>
        </p:nvSpPr>
        <p:spPr bwMode="auto">
          <a:xfrm>
            <a:off x="137160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0" name="Group 19">
            <a:extLst>
              <a:ext uri="{FF2B5EF4-FFF2-40B4-BE49-F238E27FC236}">
                <a16:creationId xmlns:a16="http://schemas.microsoft.com/office/drawing/2014/main" id="{DF0E177A-7497-F877-407F-317936AB440A}"/>
              </a:ext>
            </a:extLst>
          </p:cNvPr>
          <p:cNvGrpSpPr/>
          <p:nvPr/>
        </p:nvGrpSpPr>
        <p:grpSpPr>
          <a:xfrm>
            <a:off x="13716000" y="5201347"/>
            <a:ext cx="11428412" cy="1371600"/>
            <a:chOff x="1371600" y="6122581"/>
            <a:chExt cx="11428412" cy="1371600"/>
          </a:xfrm>
        </p:grpSpPr>
        <p:sp>
          <p:nvSpPr>
            <p:cNvPr id="21" name="Rectangle 20">
              <a:extLst>
                <a:ext uri="{FF2B5EF4-FFF2-40B4-BE49-F238E27FC236}">
                  <a16:creationId xmlns:a16="http://schemas.microsoft.com/office/drawing/2014/main" id="{6ACAFDDF-47C2-5FAA-51B8-A54FD3BF23FE}"/>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2" name="Rectangle 75">
              <a:extLst>
                <a:ext uri="{FF2B5EF4-FFF2-40B4-BE49-F238E27FC236}">
                  <a16:creationId xmlns:a16="http://schemas.microsoft.com/office/drawing/2014/main" id="{600B5F6D-8CE8-339C-7CB4-D48F9D3C3FBB}"/>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3" name="Rectangle 90">
            <a:extLst>
              <a:ext uri="{FF2B5EF4-FFF2-40B4-BE49-F238E27FC236}">
                <a16:creationId xmlns:a16="http://schemas.microsoft.com/office/drawing/2014/main" id="{805C9793-DA47-11CC-5699-04A99147BFA4}"/>
              </a:ext>
            </a:extLst>
          </p:cNvPr>
          <p:cNvSpPr>
            <a:spLocks noChangeArrowheads="1"/>
          </p:cNvSpPr>
          <p:nvPr/>
        </p:nvSpPr>
        <p:spPr bwMode="auto">
          <a:xfrm>
            <a:off x="137160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4" name="Group 23">
            <a:extLst>
              <a:ext uri="{FF2B5EF4-FFF2-40B4-BE49-F238E27FC236}">
                <a16:creationId xmlns:a16="http://schemas.microsoft.com/office/drawing/2014/main" id="{65C698EA-19B9-4A06-EA28-C3163C3C0316}"/>
              </a:ext>
            </a:extLst>
          </p:cNvPr>
          <p:cNvGrpSpPr/>
          <p:nvPr/>
        </p:nvGrpSpPr>
        <p:grpSpPr>
          <a:xfrm>
            <a:off x="13716000" y="19030059"/>
            <a:ext cx="11428412" cy="1371600"/>
            <a:chOff x="1371600" y="6122581"/>
            <a:chExt cx="11428412" cy="1371600"/>
          </a:xfrm>
        </p:grpSpPr>
        <p:sp>
          <p:nvSpPr>
            <p:cNvPr id="25" name="Rectangle 24">
              <a:extLst>
                <a:ext uri="{FF2B5EF4-FFF2-40B4-BE49-F238E27FC236}">
                  <a16:creationId xmlns:a16="http://schemas.microsoft.com/office/drawing/2014/main" id="{08C58D2C-656C-C429-8997-6D4306EB3022}"/>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6" name="Rectangle 75">
              <a:extLst>
                <a:ext uri="{FF2B5EF4-FFF2-40B4-BE49-F238E27FC236}">
                  <a16:creationId xmlns:a16="http://schemas.microsoft.com/office/drawing/2014/main" id="{EDD5E266-965E-2749-CA17-F40D83F74312}"/>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7" name="Rectangle 90">
            <a:extLst>
              <a:ext uri="{FF2B5EF4-FFF2-40B4-BE49-F238E27FC236}">
                <a16:creationId xmlns:a16="http://schemas.microsoft.com/office/drawing/2014/main" id="{8D252D21-CC2D-8AFE-3059-032DD18C6273}"/>
              </a:ext>
            </a:extLst>
          </p:cNvPr>
          <p:cNvSpPr>
            <a:spLocks noChangeArrowheads="1"/>
          </p:cNvSpPr>
          <p:nvPr/>
        </p:nvSpPr>
        <p:spPr bwMode="auto">
          <a:xfrm>
            <a:off x="26060400" y="6773378"/>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8" name="Group 27">
            <a:extLst>
              <a:ext uri="{FF2B5EF4-FFF2-40B4-BE49-F238E27FC236}">
                <a16:creationId xmlns:a16="http://schemas.microsoft.com/office/drawing/2014/main" id="{6AC7616C-861E-B5E9-6F18-D8CBECAE02AE}"/>
              </a:ext>
            </a:extLst>
          </p:cNvPr>
          <p:cNvGrpSpPr/>
          <p:nvPr/>
        </p:nvGrpSpPr>
        <p:grpSpPr>
          <a:xfrm>
            <a:off x="26060400" y="5201347"/>
            <a:ext cx="11428412" cy="1371600"/>
            <a:chOff x="1371600" y="6122581"/>
            <a:chExt cx="11428412" cy="1371600"/>
          </a:xfrm>
        </p:grpSpPr>
        <p:sp>
          <p:nvSpPr>
            <p:cNvPr id="29" name="Rectangle 28">
              <a:extLst>
                <a:ext uri="{FF2B5EF4-FFF2-40B4-BE49-F238E27FC236}">
                  <a16:creationId xmlns:a16="http://schemas.microsoft.com/office/drawing/2014/main" id="{FE0D30A6-0E7C-F15C-F023-24EA327AB13B}"/>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0" name="Rectangle 75">
              <a:extLst>
                <a:ext uri="{FF2B5EF4-FFF2-40B4-BE49-F238E27FC236}">
                  <a16:creationId xmlns:a16="http://schemas.microsoft.com/office/drawing/2014/main" id="{DC3383AA-1FE1-BFDE-CF84-E62ED3474A3C}"/>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31" name="Rectangle 90">
            <a:extLst>
              <a:ext uri="{FF2B5EF4-FFF2-40B4-BE49-F238E27FC236}">
                <a16:creationId xmlns:a16="http://schemas.microsoft.com/office/drawing/2014/main" id="{5891DADE-7132-DCE5-59EC-A8F0C6310628}"/>
              </a:ext>
            </a:extLst>
          </p:cNvPr>
          <p:cNvSpPr>
            <a:spLocks noChangeArrowheads="1"/>
          </p:cNvSpPr>
          <p:nvPr/>
        </p:nvSpPr>
        <p:spPr bwMode="auto">
          <a:xfrm>
            <a:off x="26060400" y="20602090"/>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2" name="Group 31">
            <a:extLst>
              <a:ext uri="{FF2B5EF4-FFF2-40B4-BE49-F238E27FC236}">
                <a16:creationId xmlns:a16="http://schemas.microsoft.com/office/drawing/2014/main" id="{50A6608F-0602-049B-B8E3-2EE8B8C7944A}"/>
              </a:ext>
            </a:extLst>
          </p:cNvPr>
          <p:cNvGrpSpPr/>
          <p:nvPr/>
        </p:nvGrpSpPr>
        <p:grpSpPr>
          <a:xfrm>
            <a:off x="26060400" y="19030059"/>
            <a:ext cx="11428412" cy="1371600"/>
            <a:chOff x="1371600" y="6122581"/>
            <a:chExt cx="11428412" cy="1371600"/>
          </a:xfrm>
        </p:grpSpPr>
        <p:sp>
          <p:nvSpPr>
            <p:cNvPr id="33" name="Rectangle 32">
              <a:extLst>
                <a:ext uri="{FF2B5EF4-FFF2-40B4-BE49-F238E27FC236}">
                  <a16:creationId xmlns:a16="http://schemas.microsoft.com/office/drawing/2014/main" id="{6F742F73-7138-607E-E870-393715116922}"/>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4" name="Rectangle 75">
              <a:extLst>
                <a:ext uri="{FF2B5EF4-FFF2-40B4-BE49-F238E27FC236}">
                  <a16:creationId xmlns:a16="http://schemas.microsoft.com/office/drawing/2014/main" id="{1794E7DF-50DA-E3F3-B5A4-AB6D643B05B6}"/>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35" name="Object 80" descr="Bar chart showing corrolations">
            <a:extLst>
              <a:ext uri="{FF2B5EF4-FFF2-40B4-BE49-F238E27FC236}">
                <a16:creationId xmlns:a16="http://schemas.microsoft.com/office/drawing/2014/main" id="{E3B5AE83-3EC0-E062-BDCC-75DD17BD21EB}"/>
              </a:ext>
            </a:extLst>
          </p:cNvPr>
          <p:cNvGraphicFramePr>
            <a:graphicFrameLocks noChangeAspect="1"/>
          </p:cNvGraphicFramePr>
          <p:nvPr>
            <p:extLst>
              <p:ext uri="{D42A27DB-BD31-4B8C-83A1-F6EECF244321}">
                <p14:modId xmlns:p14="http://schemas.microsoft.com/office/powerpoint/2010/main" val="3250078662"/>
              </p:ext>
            </p:extLst>
          </p:nvPr>
        </p:nvGraphicFramePr>
        <p:xfrm>
          <a:off x="16011357" y="25924994"/>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ontent Placeholder 6" descr="This is chart example showing fictional color data." title="Random chart">
            <a:extLst>
              <a:ext uri="{FF2B5EF4-FFF2-40B4-BE49-F238E27FC236}">
                <a16:creationId xmlns:a16="http://schemas.microsoft.com/office/drawing/2014/main" id="{B121D891-D4C1-9A71-324C-69ECB78943D1}"/>
              </a:ext>
            </a:extLst>
          </p:cNvPr>
          <p:cNvGraphicFramePr>
            <a:graphicFrameLocks/>
          </p:cNvGraphicFramePr>
          <p:nvPr>
            <p:extLst>
              <p:ext uri="{D42A27DB-BD31-4B8C-83A1-F6EECF244321}">
                <p14:modId xmlns:p14="http://schemas.microsoft.com/office/powerpoint/2010/main" val="2548400979"/>
              </p:ext>
            </p:extLst>
          </p:nvPr>
        </p:nvGraphicFramePr>
        <p:xfrm>
          <a:off x="26058813" y="11105666"/>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4" name="Content Placeholder 6" descr="This is chart example showing fictional color data." title="Random chart">
                        <a:extLst>
                          <a:ext uri="{FF2B5EF4-FFF2-40B4-BE49-F238E27FC236}">
                            <a16:creationId xmlns:a16="http://schemas.microsoft.com/office/drawing/2014/main" id="{E5070D4E-CC65-4A20-82E7-1D8C174AC42D}"/>
                          </a:ext>
                        </a:extLst>
                      </p:cNvPr>
                      <p:cNvPicPr>
                        <a:picLocks noGrp="1" noChangeArrowheads="1"/>
                      </p:cNvPicPr>
                      <p:nvPr/>
                    </p:nvPicPr>
                    <p:blipFill>
                      <a:blip r:embed="rId4"/>
                      <a:srcRect/>
                      <a:stretch>
                        <a:fillRect/>
                      </a:stretch>
                    </p:blipFill>
                    <p:spPr bwMode="auto">
                      <a:xfrm>
                        <a:off x="26058813" y="11105666"/>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193337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a:extLst>
              <a:ext uri="{FF2B5EF4-FFF2-40B4-BE49-F238E27FC236}">
                <a16:creationId xmlns:a16="http://schemas.microsoft.com/office/drawing/2014/main" id="{05AA3C49-A2DE-9308-2E31-C293D0DC43D5}"/>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4" name="Rectangle 90">
            <a:extLst>
              <a:ext uri="{FF2B5EF4-FFF2-40B4-BE49-F238E27FC236}">
                <a16:creationId xmlns:a16="http://schemas.microsoft.com/office/drawing/2014/main" id="{193EDF2D-E6D2-94F8-B9FC-BE487A7EA5CC}"/>
              </a:ext>
            </a:extLst>
          </p:cNvPr>
          <p:cNvSpPr>
            <a:spLocks noChangeArrowheads="1"/>
          </p:cNvSpPr>
          <p:nvPr/>
        </p:nvSpPr>
        <p:spPr bwMode="auto">
          <a:xfrm>
            <a:off x="13716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5" name="Group 4">
            <a:extLst>
              <a:ext uri="{FF2B5EF4-FFF2-40B4-BE49-F238E27FC236}">
                <a16:creationId xmlns:a16="http://schemas.microsoft.com/office/drawing/2014/main" id="{E56ED2FF-F049-D3B2-DA16-798B0FAF0639}"/>
              </a:ext>
            </a:extLst>
          </p:cNvPr>
          <p:cNvGrpSpPr/>
          <p:nvPr/>
        </p:nvGrpSpPr>
        <p:grpSpPr>
          <a:xfrm>
            <a:off x="1371600" y="5942012"/>
            <a:ext cx="11428412" cy="1371600"/>
            <a:chOff x="1371600" y="6122581"/>
            <a:chExt cx="11428412" cy="1371600"/>
          </a:xfrm>
        </p:grpSpPr>
        <p:sp>
          <p:nvSpPr>
            <p:cNvPr id="6" name="Rectangle 5">
              <a:extLst>
                <a:ext uri="{FF2B5EF4-FFF2-40B4-BE49-F238E27FC236}">
                  <a16:creationId xmlns:a16="http://schemas.microsoft.com/office/drawing/2014/main" id="{9AB99FC1-D8D4-CA3E-0589-1FF54CF8EEB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 name="Rectangle 75">
              <a:extLst>
                <a:ext uri="{FF2B5EF4-FFF2-40B4-BE49-F238E27FC236}">
                  <a16:creationId xmlns:a16="http://schemas.microsoft.com/office/drawing/2014/main" id="{31F6AE85-1A6A-1BB3-191B-ABAB77A74BE9}"/>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8" name="Rectangle 90">
            <a:extLst>
              <a:ext uri="{FF2B5EF4-FFF2-40B4-BE49-F238E27FC236}">
                <a16:creationId xmlns:a16="http://schemas.microsoft.com/office/drawing/2014/main" id="{E125E252-62E3-B77A-0D25-A2FFCD9C931F}"/>
              </a:ext>
            </a:extLst>
          </p:cNvPr>
          <p:cNvSpPr>
            <a:spLocks noChangeArrowheads="1"/>
          </p:cNvSpPr>
          <p:nvPr/>
        </p:nvSpPr>
        <p:spPr bwMode="auto">
          <a:xfrm>
            <a:off x="13716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9" name="Group 8">
            <a:extLst>
              <a:ext uri="{FF2B5EF4-FFF2-40B4-BE49-F238E27FC236}">
                <a16:creationId xmlns:a16="http://schemas.microsoft.com/office/drawing/2014/main" id="{43B2F679-1E7C-5099-03AF-57815546483A}"/>
              </a:ext>
            </a:extLst>
          </p:cNvPr>
          <p:cNvGrpSpPr/>
          <p:nvPr/>
        </p:nvGrpSpPr>
        <p:grpSpPr>
          <a:xfrm>
            <a:off x="1371600" y="19770724"/>
            <a:ext cx="11428412" cy="1371600"/>
            <a:chOff x="1371600" y="6122581"/>
            <a:chExt cx="11428412" cy="1371600"/>
          </a:xfrm>
        </p:grpSpPr>
        <p:sp>
          <p:nvSpPr>
            <p:cNvPr id="10" name="Rectangle 9">
              <a:extLst>
                <a:ext uri="{FF2B5EF4-FFF2-40B4-BE49-F238E27FC236}">
                  <a16:creationId xmlns:a16="http://schemas.microsoft.com/office/drawing/2014/main" id="{51CF6556-B7C3-032F-CAA3-29AECDEC802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1" name="Rectangle 75">
              <a:extLst>
                <a:ext uri="{FF2B5EF4-FFF2-40B4-BE49-F238E27FC236}">
                  <a16:creationId xmlns:a16="http://schemas.microsoft.com/office/drawing/2014/main" id="{E4CBF46C-618A-ABC6-F3B8-E564A90ACF4D}"/>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2" name="Rectangle 90">
            <a:extLst>
              <a:ext uri="{FF2B5EF4-FFF2-40B4-BE49-F238E27FC236}">
                <a16:creationId xmlns:a16="http://schemas.microsoft.com/office/drawing/2014/main" id="{DA265626-E375-F28B-88ED-FB89FC0453F3}"/>
              </a:ext>
            </a:extLst>
          </p:cNvPr>
          <p:cNvSpPr>
            <a:spLocks noChangeArrowheads="1"/>
          </p:cNvSpPr>
          <p:nvPr/>
        </p:nvSpPr>
        <p:spPr bwMode="auto">
          <a:xfrm>
            <a:off x="384048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3" name="Group 12">
            <a:extLst>
              <a:ext uri="{FF2B5EF4-FFF2-40B4-BE49-F238E27FC236}">
                <a16:creationId xmlns:a16="http://schemas.microsoft.com/office/drawing/2014/main" id="{E48B67F0-8A85-1C91-2280-402E0D7107B3}"/>
              </a:ext>
            </a:extLst>
          </p:cNvPr>
          <p:cNvGrpSpPr/>
          <p:nvPr/>
        </p:nvGrpSpPr>
        <p:grpSpPr>
          <a:xfrm>
            <a:off x="38404800" y="5942012"/>
            <a:ext cx="11428412" cy="1371600"/>
            <a:chOff x="1371600" y="6122581"/>
            <a:chExt cx="11428412" cy="1371600"/>
          </a:xfrm>
        </p:grpSpPr>
        <p:sp>
          <p:nvSpPr>
            <p:cNvPr id="14" name="Rectangle 13">
              <a:extLst>
                <a:ext uri="{FF2B5EF4-FFF2-40B4-BE49-F238E27FC236}">
                  <a16:creationId xmlns:a16="http://schemas.microsoft.com/office/drawing/2014/main" id="{159FAF06-CC7E-970A-4C89-D5FB82827185}"/>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5" name="Rectangle 75">
              <a:extLst>
                <a:ext uri="{FF2B5EF4-FFF2-40B4-BE49-F238E27FC236}">
                  <a16:creationId xmlns:a16="http://schemas.microsoft.com/office/drawing/2014/main" id="{70D3AE6B-0DA6-B8A1-1B92-8758D64741F6}"/>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16" name="Rectangle 90">
            <a:extLst>
              <a:ext uri="{FF2B5EF4-FFF2-40B4-BE49-F238E27FC236}">
                <a16:creationId xmlns:a16="http://schemas.microsoft.com/office/drawing/2014/main" id="{16AA7D62-0D79-FA41-2080-59E3476BF4B2}"/>
              </a:ext>
            </a:extLst>
          </p:cNvPr>
          <p:cNvSpPr>
            <a:spLocks noChangeArrowheads="1"/>
          </p:cNvSpPr>
          <p:nvPr/>
        </p:nvSpPr>
        <p:spPr bwMode="auto">
          <a:xfrm>
            <a:off x="384048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17" name="Group 16">
            <a:extLst>
              <a:ext uri="{FF2B5EF4-FFF2-40B4-BE49-F238E27FC236}">
                <a16:creationId xmlns:a16="http://schemas.microsoft.com/office/drawing/2014/main" id="{5DCE4144-DB93-4583-85F3-820EDC5F9C43}"/>
              </a:ext>
            </a:extLst>
          </p:cNvPr>
          <p:cNvGrpSpPr/>
          <p:nvPr/>
        </p:nvGrpSpPr>
        <p:grpSpPr>
          <a:xfrm>
            <a:off x="38404800" y="19770724"/>
            <a:ext cx="11428412" cy="1371600"/>
            <a:chOff x="1371600" y="6122581"/>
            <a:chExt cx="11428412" cy="1371600"/>
          </a:xfrm>
        </p:grpSpPr>
        <p:sp>
          <p:nvSpPr>
            <p:cNvPr id="18" name="Rectangle 17">
              <a:extLst>
                <a:ext uri="{FF2B5EF4-FFF2-40B4-BE49-F238E27FC236}">
                  <a16:creationId xmlns:a16="http://schemas.microsoft.com/office/drawing/2014/main" id="{117D7933-885A-EA25-64D4-021AE352D936}"/>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9" name="Rectangle 75">
              <a:extLst>
                <a:ext uri="{FF2B5EF4-FFF2-40B4-BE49-F238E27FC236}">
                  <a16:creationId xmlns:a16="http://schemas.microsoft.com/office/drawing/2014/main" id="{5554B4F7-D55E-54B9-C8BE-69ED5591BE70}"/>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0" name="Rectangle 90">
            <a:extLst>
              <a:ext uri="{FF2B5EF4-FFF2-40B4-BE49-F238E27FC236}">
                <a16:creationId xmlns:a16="http://schemas.microsoft.com/office/drawing/2014/main" id="{832D1A3D-8894-5B25-1597-20F4232E3898}"/>
              </a:ext>
            </a:extLst>
          </p:cNvPr>
          <p:cNvSpPr>
            <a:spLocks noChangeArrowheads="1"/>
          </p:cNvSpPr>
          <p:nvPr/>
        </p:nvSpPr>
        <p:spPr bwMode="auto">
          <a:xfrm>
            <a:off x="137160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1" name="Group 20">
            <a:extLst>
              <a:ext uri="{FF2B5EF4-FFF2-40B4-BE49-F238E27FC236}">
                <a16:creationId xmlns:a16="http://schemas.microsoft.com/office/drawing/2014/main" id="{DAAD3739-173C-E261-04F0-55A2F59B1FD8}"/>
              </a:ext>
            </a:extLst>
          </p:cNvPr>
          <p:cNvGrpSpPr/>
          <p:nvPr/>
        </p:nvGrpSpPr>
        <p:grpSpPr>
          <a:xfrm>
            <a:off x="13716000" y="5942012"/>
            <a:ext cx="11428412" cy="1371600"/>
            <a:chOff x="1371600" y="6122581"/>
            <a:chExt cx="11428412" cy="1371600"/>
          </a:xfrm>
        </p:grpSpPr>
        <p:sp>
          <p:nvSpPr>
            <p:cNvPr id="22" name="Rectangle 21">
              <a:extLst>
                <a:ext uri="{FF2B5EF4-FFF2-40B4-BE49-F238E27FC236}">
                  <a16:creationId xmlns:a16="http://schemas.microsoft.com/office/drawing/2014/main" id="{536B8035-D1D3-60A8-EC96-83FC9BCE56B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3" name="Rectangle 75">
              <a:extLst>
                <a:ext uri="{FF2B5EF4-FFF2-40B4-BE49-F238E27FC236}">
                  <a16:creationId xmlns:a16="http://schemas.microsoft.com/office/drawing/2014/main" id="{1462EAC2-F0B7-7492-FAAD-58BF9A1A0C22}"/>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4" name="Rectangle 90">
            <a:extLst>
              <a:ext uri="{FF2B5EF4-FFF2-40B4-BE49-F238E27FC236}">
                <a16:creationId xmlns:a16="http://schemas.microsoft.com/office/drawing/2014/main" id="{57F8AF48-5F58-9882-7210-B85DD7CB98DD}"/>
              </a:ext>
            </a:extLst>
          </p:cNvPr>
          <p:cNvSpPr>
            <a:spLocks noChangeArrowheads="1"/>
          </p:cNvSpPr>
          <p:nvPr/>
        </p:nvSpPr>
        <p:spPr bwMode="auto">
          <a:xfrm>
            <a:off x="137160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5" name="Group 24">
            <a:extLst>
              <a:ext uri="{FF2B5EF4-FFF2-40B4-BE49-F238E27FC236}">
                <a16:creationId xmlns:a16="http://schemas.microsoft.com/office/drawing/2014/main" id="{2BF668D7-AA4A-D19E-FEB0-829235B2D766}"/>
              </a:ext>
            </a:extLst>
          </p:cNvPr>
          <p:cNvGrpSpPr/>
          <p:nvPr/>
        </p:nvGrpSpPr>
        <p:grpSpPr>
          <a:xfrm>
            <a:off x="13716000" y="19770724"/>
            <a:ext cx="11428412" cy="1371600"/>
            <a:chOff x="1371600" y="6122581"/>
            <a:chExt cx="11428412" cy="1371600"/>
          </a:xfrm>
        </p:grpSpPr>
        <p:sp>
          <p:nvSpPr>
            <p:cNvPr id="26" name="Rectangle 25">
              <a:extLst>
                <a:ext uri="{FF2B5EF4-FFF2-40B4-BE49-F238E27FC236}">
                  <a16:creationId xmlns:a16="http://schemas.microsoft.com/office/drawing/2014/main" id="{78697506-F87A-490F-F93F-C033A4EF3F51}"/>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7" name="Rectangle 75">
              <a:extLst>
                <a:ext uri="{FF2B5EF4-FFF2-40B4-BE49-F238E27FC236}">
                  <a16:creationId xmlns:a16="http://schemas.microsoft.com/office/drawing/2014/main" id="{1B5DE2B5-F82E-CC46-A51C-CEB927F0D2E8}"/>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28" name="Rectangle 90">
            <a:extLst>
              <a:ext uri="{FF2B5EF4-FFF2-40B4-BE49-F238E27FC236}">
                <a16:creationId xmlns:a16="http://schemas.microsoft.com/office/drawing/2014/main" id="{1CF243C2-CD67-CB49-B8A6-0E29C92CD82E}"/>
              </a:ext>
            </a:extLst>
          </p:cNvPr>
          <p:cNvSpPr>
            <a:spLocks noChangeArrowheads="1"/>
          </p:cNvSpPr>
          <p:nvPr/>
        </p:nvSpPr>
        <p:spPr bwMode="auto">
          <a:xfrm>
            <a:off x="26060400" y="7514043"/>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29" name="Group 28">
            <a:extLst>
              <a:ext uri="{FF2B5EF4-FFF2-40B4-BE49-F238E27FC236}">
                <a16:creationId xmlns:a16="http://schemas.microsoft.com/office/drawing/2014/main" id="{EA35F401-04B0-95AF-5E62-20E4904CFBCC}"/>
              </a:ext>
            </a:extLst>
          </p:cNvPr>
          <p:cNvGrpSpPr/>
          <p:nvPr/>
        </p:nvGrpSpPr>
        <p:grpSpPr>
          <a:xfrm>
            <a:off x="26060400" y="5942012"/>
            <a:ext cx="11428412" cy="1371600"/>
            <a:chOff x="1371600" y="6122581"/>
            <a:chExt cx="11428412" cy="1371600"/>
          </a:xfrm>
        </p:grpSpPr>
        <p:sp>
          <p:nvSpPr>
            <p:cNvPr id="30" name="Rectangle 29">
              <a:extLst>
                <a:ext uri="{FF2B5EF4-FFF2-40B4-BE49-F238E27FC236}">
                  <a16:creationId xmlns:a16="http://schemas.microsoft.com/office/drawing/2014/main" id="{F98C2AF1-2D54-C8E0-C78A-27892E5158F0}"/>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1" name="Rectangle 75">
              <a:extLst>
                <a:ext uri="{FF2B5EF4-FFF2-40B4-BE49-F238E27FC236}">
                  <a16:creationId xmlns:a16="http://schemas.microsoft.com/office/drawing/2014/main" id="{5597CA87-CF57-5A3E-1A89-2FA2EBB44365}"/>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sp>
        <p:nvSpPr>
          <p:cNvPr id="32" name="Rectangle 90">
            <a:extLst>
              <a:ext uri="{FF2B5EF4-FFF2-40B4-BE49-F238E27FC236}">
                <a16:creationId xmlns:a16="http://schemas.microsoft.com/office/drawing/2014/main" id="{47ACABA1-E2EC-62B2-8E7A-2C9FBCCC5C7C}"/>
              </a:ext>
            </a:extLst>
          </p:cNvPr>
          <p:cNvSpPr>
            <a:spLocks noChangeArrowheads="1"/>
          </p:cNvSpPr>
          <p:nvPr/>
        </p:nvSpPr>
        <p:spPr bwMode="auto">
          <a:xfrm>
            <a:off x="26060400" y="21342755"/>
            <a:ext cx="11426825"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grpSp>
        <p:nvGrpSpPr>
          <p:cNvPr id="33" name="Group 32">
            <a:extLst>
              <a:ext uri="{FF2B5EF4-FFF2-40B4-BE49-F238E27FC236}">
                <a16:creationId xmlns:a16="http://schemas.microsoft.com/office/drawing/2014/main" id="{3CA56715-1FCE-64D9-44EB-1CCE90FC4D90}"/>
              </a:ext>
            </a:extLst>
          </p:cNvPr>
          <p:cNvGrpSpPr/>
          <p:nvPr/>
        </p:nvGrpSpPr>
        <p:grpSpPr>
          <a:xfrm>
            <a:off x="26060400" y="19770724"/>
            <a:ext cx="11428412" cy="1371600"/>
            <a:chOff x="1371600" y="6122581"/>
            <a:chExt cx="11428412" cy="1371600"/>
          </a:xfrm>
        </p:grpSpPr>
        <p:sp>
          <p:nvSpPr>
            <p:cNvPr id="34" name="Rectangle 33">
              <a:extLst>
                <a:ext uri="{FF2B5EF4-FFF2-40B4-BE49-F238E27FC236}">
                  <a16:creationId xmlns:a16="http://schemas.microsoft.com/office/drawing/2014/main" id="{9DEBB107-1BEB-9440-81AD-39609E395A3D}"/>
                </a:ext>
              </a:extLst>
            </p:cNvPr>
            <p:cNvSpPr/>
            <p:nvPr/>
          </p:nvSpPr>
          <p:spPr bwMode="auto">
            <a:xfrm>
              <a:off x="1371600" y="6122581"/>
              <a:ext cx="11428412" cy="1371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5" name="Rectangle 75">
              <a:extLst>
                <a:ext uri="{FF2B5EF4-FFF2-40B4-BE49-F238E27FC236}">
                  <a16:creationId xmlns:a16="http://schemas.microsoft.com/office/drawing/2014/main" id="{7F8BF88D-893D-F70C-E924-A53A1E3B237E}"/>
                </a:ext>
              </a:extLst>
            </p:cNvPr>
            <p:cNvSpPr>
              <a:spLocks noChangeArrowheads="1"/>
            </p:cNvSpPr>
            <p:nvPr/>
          </p:nvSpPr>
          <p:spPr bwMode="auto">
            <a:xfrm>
              <a:off x="1981200" y="6246812"/>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FFFFFF"/>
                  </a:solidFill>
                  <a:latin typeface="Helvetica" panose="020B0604020202020204" pitchFamily="34" charset="0"/>
                </a:rPr>
                <a:t>Section header (56 pt [60 pt])</a:t>
              </a:r>
            </a:p>
          </p:txBody>
        </p:sp>
      </p:grpSp>
      <p:graphicFrame>
        <p:nvGraphicFramePr>
          <p:cNvPr id="36" name="Object 80" descr="Bar chart showing corrolations">
            <a:extLst>
              <a:ext uri="{FF2B5EF4-FFF2-40B4-BE49-F238E27FC236}">
                <a16:creationId xmlns:a16="http://schemas.microsoft.com/office/drawing/2014/main" id="{738EDFFA-436C-AC91-1FAA-90B1C3238CAD}"/>
              </a:ext>
            </a:extLst>
          </p:cNvPr>
          <p:cNvGraphicFramePr>
            <a:graphicFrameLocks noChangeAspect="1"/>
          </p:cNvGraphicFramePr>
          <p:nvPr>
            <p:extLst>
              <p:ext uri="{D42A27DB-BD31-4B8C-83A1-F6EECF244321}">
                <p14:modId xmlns:p14="http://schemas.microsoft.com/office/powerpoint/2010/main" val="1931437481"/>
              </p:ext>
            </p:extLst>
          </p:nvPr>
        </p:nvGraphicFramePr>
        <p:xfrm>
          <a:off x="16011357" y="26665659"/>
          <a:ext cx="6836110" cy="4296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Content Placeholder 6" descr="This is chart example showing fictional color data." title="Random chart">
            <a:extLst>
              <a:ext uri="{FF2B5EF4-FFF2-40B4-BE49-F238E27FC236}">
                <a16:creationId xmlns:a16="http://schemas.microsoft.com/office/drawing/2014/main" id="{D7D4DA5E-30D8-D394-B068-78EC80AC9004}"/>
              </a:ext>
            </a:extLst>
          </p:cNvPr>
          <p:cNvGraphicFramePr>
            <a:graphicFrameLocks/>
          </p:cNvGraphicFramePr>
          <p:nvPr>
            <p:extLst>
              <p:ext uri="{D42A27DB-BD31-4B8C-83A1-F6EECF244321}">
                <p14:modId xmlns:p14="http://schemas.microsoft.com/office/powerpoint/2010/main" val="37714688"/>
              </p:ext>
            </p:extLst>
          </p:nvPr>
        </p:nvGraphicFramePr>
        <p:xfrm>
          <a:off x="26058813" y="11846331"/>
          <a:ext cx="10560050" cy="5497512"/>
        </p:xfrm>
        <a:graphic>
          <a:graphicData uri="http://schemas.openxmlformats.org/presentationml/2006/ole">
            <mc:AlternateContent xmlns:mc="http://schemas.openxmlformats.org/markup-compatibility/2006">
              <mc:Choice xmlns:v="urn:schemas-microsoft-com:vml" Requires="v">
                <p:oleObj name="Chart" r:id="rId3" imgW="8648626" imgH="4667446" progId="Excel.Chart.8">
                  <p:embed/>
                </p:oleObj>
              </mc:Choice>
              <mc:Fallback>
                <p:oleObj name="Chart" r:id="rId3"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B121D891-D4C1-9A71-324C-69ECB78943D1}"/>
                          </a:ext>
                        </a:extLst>
                      </p:cNvPr>
                      <p:cNvPicPr>
                        <a:picLocks noGrp="1" noChangeArrowheads="1"/>
                      </p:cNvPicPr>
                      <p:nvPr/>
                    </p:nvPicPr>
                    <p:blipFill>
                      <a:blip r:embed="rId4"/>
                      <a:srcRect/>
                      <a:stretch>
                        <a:fillRect/>
                      </a:stretch>
                    </p:blipFill>
                    <p:spPr bwMode="auto">
                      <a:xfrm>
                        <a:off x="26058813" y="11846331"/>
                        <a:ext cx="10560050" cy="5497512"/>
                      </a:xfrm>
                      <a:prstGeom prst="rect">
                        <a:avLst/>
                      </a:prstGeom>
                    </p:spPr>
                  </p:pic>
                </p:oleObj>
              </mc:Fallback>
            </mc:AlternateContent>
          </a:graphicData>
        </a:graphic>
      </p:graphicFrame>
    </p:spTree>
    <p:extLst>
      <p:ext uri="{BB962C8B-B14F-4D97-AF65-F5344CB8AC3E}">
        <p14:creationId xmlns:p14="http://schemas.microsoft.com/office/powerpoint/2010/main" val="274800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76EE6A35-D9FE-29B6-8BFE-82A302299377}"/>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E139B823-93E0-28BB-2F3B-7DDF7CA70E67}"/>
              </a:ext>
            </a:extLst>
          </p:cNvPr>
          <p:cNvSpPr>
            <a:spLocks noChangeArrowheads="1"/>
          </p:cNvSpPr>
          <p:nvPr/>
        </p:nvSpPr>
        <p:spPr bwMode="auto">
          <a:xfrm>
            <a:off x="1371600" y="6772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ED64A931-5970-2821-8CD3-AEBF05B12451}"/>
              </a:ext>
            </a:extLst>
          </p:cNvPr>
          <p:cNvSpPr>
            <a:spLocks noChangeArrowheads="1"/>
          </p:cNvSpPr>
          <p:nvPr/>
        </p:nvSpPr>
        <p:spPr bwMode="auto">
          <a:xfrm>
            <a:off x="1371600" y="57054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850B49DB-16BA-C415-AEFA-4394318C0112}"/>
              </a:ext>
            </a:extLst>
          </p:cNvPr>
          <p:cNvSpPr>
            <a:spLocks noChangeArrowheads="1"/>
          </p:cNvSpPr>
          <p:nvPr/>
        </p:nvSpPr>
        <p:spPr bwMode="auto">
          <a:xfrm>
            <a:off x="13717058" y="6772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92DBF890-6BC0-864F-E1AD-8F3720EEEE60}"/>
              </a:ext>
            </a:extLst>
          </p:cNvPr>
          <p:cNvSpPr>
            <a:spLocks noChangeArrowheads="1"/>
          </p:cNvSpPr>
          <p:nvPr/>
        </p:nvSpPr>
        <p:spPr bwMode="auto">
          <a:xfrm>
            <a:off x="13717058" y="57054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3D09C030-91F3-FE5D-ECD4-BFA2C7A9DB9D}"/>
              </a:ext>
            </a:extLst>
          </p:cNvPr>
          <p:cNvSpPr>
            <a:spLocks noChangeArrowheads="1"/>
          </p:cNvSpPr>
          <p:nvPr/>
        </p:nvSpPr>
        <p:spPr bwMode="auto">
          <a:xfrm>
            <a:off x="26062516" y="6772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42E9595D-0ED6-B58E-6573-70E33C02AAC7}"/>
              </a:ext>
            </a:extLst>
          </p:cNvPr>
          <p:cNvSpPr>
            <a:spLocks noChangeArrowheads="1"/>
          </p:cNvSpPr>
          <p:nvPr/>
        </p:nvSpPr>
        <p:spPr bwMode="auto">
          <a:xfrm>
            <a:off x="26062516" y="57054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D0D6BF6D-FFBF-FB8C-DE13-BCA0969B0B28}"/>
              </a:ext>
            </a:extLst>
          </p:cNvPr>
          <p:cNvSpPr>
            <a:spLocks noChangeArrowheads="1"/>
          </p:cNvSpPr>
          <p:nvPr/>
        </p:nvSpPr>
        <p:spPr bwMode="auto">
          <a:xfrm>
            <a:off x="38407975" y="6772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BD5FD77D-F60F-F8F5-E7AA-64661697E8F3}"/>
              </a:ext>
            </a:extLst>
          </p:cNvPr>
          <p:cNvSpPr>
            <a:spLocks noChangeArrowheads="1"/>
          </p:cNvSpPr>
          <p:nvPr/>
        </p:nvSpPr>
        <p:spPr bwMode="auto">
          <a:xfrm>
            <a:off x="38407975" y="57054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1541237E-9904-503F-CA69-BACC433E4D08}"/>
              </a:ext>
            </a:extLst>
          </p:cNvPr>
          <p:cNvGraphicFramePr>
            <a:graphicFrameLocks/>
          </p:cNvGraphicFramePr>
          <p:nvPr>
            <p:extLst>
              <p:ext uri="{D42A27DB-BD31-4B8C-83A1-F6EECF244321}">
                <p14:modId xmlns:p14="http://schemas.microsoft.com/office/powerpoint/2010/main" val="4050112154"/>
              </p:ext>
            </p:extLst>
          </p:nvPr>
        </p:nvGraphicFramePr>
        <p:xfrm>
          <a:off x="14147270" y="229235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923500"/>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4715669A-CBBD-B388-01D7-EEB3394A73B8}"/>
              </a:ext>
            </a:extLst>
          </p:cNvPr>
          <p:cNvGraphicFramePr>
            <a:graphicFrameLocks noChangeAspect="1"/>
          </p:cNvGraphicFramePr>
          <p:nvPr>
            <p:extLst>
              <p:ext uri="{D42A27DB-BD31-4B8C-83A1-F6EECF244321}">
                <p14:modId xmlns:p14="http://schemas.microsoft.com/office/powerpoint/2010/main" val="3574268950"/>
              </p:ext>
            </p:extLst>
          </p:nvPr>
        </p:nvGraphicFramePr>
        <p:xfrm>
          <a:off x="28354698" y="110728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7D214232-A8AF-2080-F663-F4114538FAC8}"/>
              </a:ext>
            </a:extLst>
          </p:cNvPr>
          <p:cNvSpPr>
            <a:spLocks noChangeArrowheads="1"/>
          </p:cNvSpPr>
          <p:nvPr/>
        </p:nvSpPr>
        <p:spPr bwMode="auto">
          <a:xfrm>
            <a:off x="1368425" y="19345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D1FD0BF9-0A62-421A-D185-3B447F20731E}"/>
              </a:ext>
            </a:extLst>
          </p:cNvPr>
          <p:cNvSpPr>
            <a:spLocks noChangeArrowheads="1"/>
          </p:cNvSpPr>
          <p:nvPr/>
        </p:nvSpPr>
        <p:spPr bwMode="auto">
          <a:xfrm>
            <a:off x="1368425" y="182816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992534DF-A792-7512-7C7D-1EE53883DA73}"/>
              </a:ext>
            </a:extLst>
          </p:cNvPr>
          <p:cNvSpPr>
            <a:spLocks noChangeArrowheads="1"/>
          </p:cNvSpPr>
          <p:nvPr/>
        </p:nvSpPr>
        <p:spPr bwMode="auto">
          <a:xfrm>
            <a:off x="13713883" y="19345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4EAF5359-CBDD-BCD2-9C9A-98A8F945F53B}"/>
              </a:ext>
            </a:extLst>
          </p:cNvPr>
          <p:cNvSpPr>
            <a:spLocks noChangeArrowheads="1"/>
          </p:cNvSpPr>
          <p:nvPr/>
        </p:nvSpPr>
        <p:spPr bwMode="auto">
          <a:xfrm>
            <a:off x="13713883" y="182816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DD489DA2-FD4B-57CD-34CE-DF4FD4F2EDB3}"/>
              </a:ext>
            </a:extLst>
          </p:cNvPr>
          <p:cNvSpPr>
            <a:spLocks noChangeArrowheads="1"/>
          </p:cNvSpPr>
          <p:nvPr/>
        </p:nvSpPr>
        <p:spPr bwMode="auto">
          <a:xfrm>
            <a:off x="26059341" y="19345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F9BC5303-6443-DC9E-97F9-F3DFFA1DCA7D}"/>
              </a:ext>
            </a:extLst>
          </p:cNvPr>
          <p:cNvSpPr>
            <a:spLocks noChangeArrowheads="1"/>
          </p:cNvSpPr>
          <p:nvPr/>
        </p:nvSpPr>
        <p:spPr bwMode="auto">
          <a:xfrm>
            <a:off x="26059341" y="182816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CD2A908D-C5F6-FF75-733F-FFB6DFA49CD6}"/>
              </a:ext>
            </a:extLst>
          </p:cNvPr>
          <p:cNvSpPr>
            <a:spLocks noChangeArrowheads="1"/>
          </p:cNvSpPr>
          <p:nvPr/>
        </p:nvSpPr>
        <p:spPr bwMode="auto">
          <a:xfrm>
            <a:off x="38404800" y="193452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0C3C4201-0034-8F32-35C4-356CEC68CD9E}"/>
              </a:ext>
            </a:extLst>
          </p:cNvPr>
          <p:cNvSpPr>
            <a:spLocks noChangeArrowheads="1"/>
          </p:cNvSpPr>
          <p:nvPr/>
        </p:nvSpPr>
        <p:spPr bwMode="auto">
          <a:xfrm>
            <a:off x="38404800" y="182816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417071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6E075305-AE38-40B2-4250-0B2DED3DD805}"/>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chemeClr val="bg1"/>
                </a:solidFill>
                <a:latin typeface="Helvetica "/>
              </a:rPr>
              <a:t>Poster Title: at least 72 point (this is 98 pt, which enlarges to 105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7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BC8687F7-70A8-5BF6-BEF8-887E404FEAF3}"/>
              </a:ext>
            </a:extLst>
          </p:cNvPr>
          <p:cNvSpPr>
            <a:spLocks noChangeArrowheads="1"/>
          </p:cNvSpPr>
          <p:nvPr/>
        </p:nvSpPr>
        <p:spPr bwMode="auto">
          <a:xfrm>
            <a:off x="1371600"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B26CB92C-66AD-D72D-26B9-60011982A794}"/>
              </a:ext>
            </a:extLst>
          </p:cNvPr>
          <p:cNvSpPr>
            <a:spLocks noChangeArrowheads="1"/>
          </p:cNvSpPr>
          <p:nvPr/>
        </p:nvSpPr>
        <p:spPr bwMode="auto">
          <a:xfrm>
            <a:off x="1371600"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7152EC70-50D2-AADC-9A4B-AA7C48BEEFF5}"/>
              </a:ext>
            </a:extLst>
          </p:cNvPr>
          <p:cNvSpPr>
            <a:spLocks noChangeArrowheads="1"/>
          </p:cNvSpPr>
          <p:nvPr/>
        </p:nvSpPr>
        <p:spPr bwMode="auto">
          <a:xfrm>
            <a:off x="13717058"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A6AA40F3-6F39-CA54-DAD9-91F18C32013C}"/>
              </a:ext>
            </a:extLst>
          </p:cNvPr>
          <p:cNvSpPr>
            <a:spLocks noChangeArrowheads="1"/>
          </p:cNvSpPr>
          <p:nvPr/>
        </p:nvSpPr>
        <p:spPr bwMode="auto">
          <a:xfrm>
            <a:off x="13717058"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D5E65DBF-43AE-8ED8-15E3-D7AB8C357157}"/>
              </a:ext>
            </a:extLst>
          </p:cNvPr>
          <p:cNvSpPr>
            <a:spLocks noChangeArrowheads="1"/>
          </p:cNvSpPr>
          <p:nvPr/>
        </p:nvSpPr>
        <p:spPr bwMode="auto">
          <a:xfrm>
            <a:off x="26062516"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BE073F1A-B321-BD29-4CBB-E93E66763B40}"/>
              </a:ext>
            </a:extLst>
          </p:cNvPr>
          <p:cNvSpPr>
            <a:spLocks noChangeArrowheads="1"/>
          </p:cNvSpPr>
          <p:nvPr/>
        </p:nvSpPr>
        <p:spPr bwMode="auto">
          <a:xfrm>
            <a:off x="26062516"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FF4A192C-0F15-D817-3FDC-27A1486096BC}"/>
              </a:ext>
            </a:extLst>
          </p:cNvPr>
          <p:cNvSpPr>
            <a:spLocks noChangeArrowheads="1"/>
          </p:cNvSpPr>
          <p:nvPr/>
        </p:nvSpPr>
        <p:spPr bwMode="auto">
          <a:xfrm>
            <a:off x="38407975" y="6696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77903997-2D86-6956-AB03-03501237AB80}"/>
              </a:ext>
            </a:extLst>
          </p:cNvPr>
          <p:cNvSpPr>
            <a:spLocks noChangeArrowheads="1"/>
          </p:cNvSpPr>
          <p:nvPr/>
        </p:nvSpPr>
        <p:spPr bwMode="auto">
          <a:xfrm>
            <a:off x="38407975" y="56292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63B34139-4801-C1ED-4E5D-0238BB35E751}"/>
              </a:ext>
            </a:extLst>
          </p:cNvPr>
          <p:cNvGraphicFramePr>
            <a:graphicFrameLocks/>
          </p:cNvGraphicFramePr>
          <p:nvPr>
            <p:extLst>
              <p:ext uri="{D42A27DB-BD31-4B8C-83A1-F6EECF244321}">
                <p14:modId xmlns:p14="http://schemas.microsoft.com/office/powerpoint/2010/main" val="1599423025"/>
              </p:ext>
            </p:extLst>
          </p:nvPr>
        </p:nvGraphicFramePr>
        <p:xfrm>
          <a:off x="14147270" y="22847300"/>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847300"/>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9E4E09EE-2678-6766-FC2E-49621340034A}"/>
              </a:ext>
            </a:extLst>
          </p:cNvPr>
          <p:cNvGraphicFramePr>
            <a:graphicFrameLocks noChangeAspect="1"/>
          </p:cNvGraphicFramePr>
          <p:nvPr>
            <p:extLst>
              <p:ext uri="{D42A27DB-BD31-4B8C-83A1-F6EECF244321}">
                <p14:modId xmlns:p14="http://schemas.microsoft.com/office/powerpoint/2010/main" val="859449845"/>
              </p:ext>
            </p:extLst>
          </p:nvPr>
        </p:nvGraphicFramePr>
        <p:xfrm>
          <a:off x="28354698" y="10996612"/>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C85A200B-1B96-908A-5510-A136CE485AF9}"/>
              </a:ext>
            </a:extLst>
          </p:cNvPr>
          <p:cNvSpPr>
            <a:spLocks noChangeArrowheads="1"/>
          </p:cNvSpPr>
          <p:nvPr/>
        </p:nvSpPr>
        <p:spPr bwMode="auto">
          <a:xfrm>
            <a:off x="1368425"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59714211-2B4C-BAF6-DDAA-839592491276}"/>
              </a:ext>
            </a:extLst>
          </p:cNvPr>
          <p:cNvSpPr>
            <a:spLocks noChangeArrowheads="1"/>
          </p:cNvSpPr>
          <p:nvPr/>
        </p:nvSpPr>
        <p:spPr bwMode="auto">
          <a:xfrm>
            <a:off x="1368425"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AF88F504-6C16-EADF-722A-9670D4FFFCB1}"/>
              </a:ext>
            </a:extLst>
          </p:cNvPr>
          <p:cNvSpPr>
            <a:spLocks noChangeArrowheads="1"/>
          </p:cNvSpPr>
          <p:nvPr/>
        </p:nvSpPr>
        <p:spPr bwMode="auto">
          <a:xfrm>
            <a:off x="13713883"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DB0A9279-0553-1330-FEC2-8D977DDF3FA7}"/>
              </a:ext>
            </a:extLst>
          </p:cNvPr>
          <p:cNvSpPr>
            <a:spLocks noChangeArrowheads="1"/>
          </p:cNvSpPr>
          <p:nvPr/>
        </p:nvSpPr>
        <p:spPr bwMode="auto">
          <a:xfrm>
            <a:off x="13713883"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5C617F74-D652-7308-A4B8-652821F4110D}"/>
              </a:ext>
            </a:extLst>
          </p:cNvPr>
          <p:cNvSpPr>
            <a:spLocks noChangeArrowheads="1"/>
          </p:cNvSpPr>
          <p:nvPr/>
        </p:nvSpPr>
        <p:spPr bwMode="auto">
          <a:xfrm>
            <a:off x="26059341"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DCC5A9E2-803A-D0F3-4673-F18D8023279E}"/>
              </a:ext>
            </a:extLst>
          </p:cNvPr>
          <p:cNvSpPr>
            <a:spLocks noChangeArrowheads="1"/>
          </p:cNvSpPr>
          <p:nvPr/>
        </p:nvSpPr>
        <p:spPr bwMode="auto">
          <a:xfrm>
            <a:off x="26059341"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3F7190AE-DB8B-9824-D75C-DCD01779C390}"/>
              </a:ext>
            </a:extLst>
          </p:cNvPr>
          <p:cNvSpPr>
            <a:spLocks noChangeArrowheads="1"/>
          </p:cNvSpPr>
          <p:nvPr/>
        </p:nvSpPr>
        <p:spPr bwMode="auto">
          <a:xfrm>
            <a:off x="38404800" y="192690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30B52E5E-0EF3-6805-5F3A-AFDF8888E8BE}"/>
              </a:ext>
            </a:extLst>
          </p:cNvPr>
          <p:cNvSpPr>
            <a:spLocks noChangeArrowheads="1"/>
          </p:cNvSpPr>
          <p:nvPr/>
        </p:nvSpPr>
        <p:spPr bwMode="auto">
          <a:xfrm>
            <a:off x="38404800" y="1820545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49935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4">
            <a:extLst>
              <a:ext uri="{FF2B5EF4-FFF2-40B4-BE49-F238E27FC236}">
                <a16:creationId xmlns:a16="http://schemas.microsoft.com/office/drawing/2014/main" id="{5F7F8A5C-95D2-D9BB-C97D-D29D67442C60}"/>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9800" b="1" dirty="0">
                <a:solidFill>
                  <a:srgbClr val="009A44"/>
                </a:solidFill>
                <a:latin typeface="Helvetica "/>
              </a:rPr>
              <a:t>Poster Title: at least 72 point (this is 98 pt, which enlarges to 105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7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7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21" name="Rectangle 90">
            <a:extLst>
              <a:ext uri="{FF2B5EF4-FFF2-40B4-BE49-F238E27FC236}">
                <a16:creationId xmlns:a16="http://schemas.microsoft.com/office/drawing/2014/main" id="{55224637-D15E-5D15-9E8E-0D5CC9A713E8}"/>
              </a:ext>
            </a:extLst>
          </p:cNvPr>
          <p:cNvSpPr>
            <a:spLocks noChangeArrowheads="1"/>
          </p:cNvSpPr>
          <p:nvPr/>
        </p:nvSpPr>
        <p:spPr bwMode="auto">
          <a:xfrm>
            <a:off x="1371600" y="6323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2" name="Rectangle 75">
            <a:extLst>
              <a:ext uri="{FF2B5EF4-FFF2-40B4-BE49-F238E27FC236}">
                <a16:creationId xmlns:a16="http://schemas.microsoft.com/office/drawing/2014/main" id="{143BECEC-667E-5B90-5326-0FB46B244140}"/>
              </a:ext>
            </a:extLst>
          </p:cNvPr>
          <p:cNvSpPr>
            <a:spLocks noChangeArrowheads="1"/>
          </p:cNvSpPr>
          <p:nvPr/>
        </p:nvSpPr>
        <p:spPr bwMode="auto">
          <a:xfrm>
            <a:off x="1371600" y="52562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3" name="Rectangle 90">
            <a:extLst>
              <a:ext uri="{FF2B5EF4-FFF2-40B4-BE49-F238E27FC236}">
                <a16:creationId xmlns:a16="http://schemas.microsoft.com/office/drawing/2014/main" id="{F13F52B7-B9A9-549A-0211-1464C7C739D3}"/>
              </a:ext>
            </a:extLst>
          </p:cNvPr>
          <p:cNvSpPr>
            <a:spLocks noChangeArrowheads="1"/>
          </p:cNvSpPr>
          <p:nvPr/>
        </p:nvSpPr>
        <p:spPr bwMode="auto">
          <a:xfrm>
            <a:off x="13717058" y="6323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4" name="Rectangle 75">
            <a:extLst>
              <a:ext uri="{FF2B5EF4-FFF2-40B4-BE49-F238E27FC236}">
                <a16:creationId xmlns:a16="http://schemas.microsoft.com/office/drawing/2014/main" id="{A846A5AE-FF7F-57F9-B3F0-E5B80BE83731}"/>
              </a:ext>
            </a:extLst>
          </p:cNvPr>
          <p:cNvSpPr>
            <a:spLocks noChangeArrowheads="1"/>
          </p:cNvSpPr>
          <p:nvPr/>
        </p:nvSpPr>
        <p:spPr bwMode="auto">
          <a:xfrm>
            <a:off x="13717058" y="52562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5" name="Rectangle 90">
            <a:extLst>
              <a:ext uri="{FF2B5EF4-FFF2-40B4-BE49-F238E27FC236}">
                <a16:creationId xmlns:a16="http://schemas.microsoft.com/office/drawing/2014/main" id="{47C616F4-165D-3EE3-B97C-6C83FA61BBA0}"/>
              </a:ext>
            </a:extLst>
          </p:cNvPr>
          <p:cNvSpPr>
            <a:spLocks noChangeArrowheads="1"/>
          </p:cNvSpPr>
          <p:nvPr/>
        </p:nvSpPr>
        <p:spPr bwMode="auto">
          <a:xfrm>
            <a:off x="26062516" y="6323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6" name="Rectangle 75">
            <a:extLst>
              <a:ext uri="{FF2B5EF4-FFF2-40B4-BE49-F238E27FC236}">
                <a16:creationId xmlns:a16="http://schemas.microsoft.com/office/drawing/2014/main" id="{B7C7534E-867A-D057-48BB-F76EF9167487}"/>
              </a:ext>
            </a:extLst>
          </p:cNvPr>
          <p:cNvSpPr>
            <a:spLocks noChangeArrowheads="1"/>
          </p:cNvSpPr>
          <p:nvPr/>
        </p:nvSpPr>
        <p:spPr bwMode="auto">
          <a:xfrm>
            <a:off x="26062516" y="52562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27" name="Rectangle 90">
            <a:extLst>
              <a:ext uri="{FF2B5EF4-FFF2-40B4-BE49-F238E27FC236}">
                <a16:creationId xmlns:a16="http://schemas.microsoft.com/office/drawing/2014/main" id="{9BA768D3-7B18-C32F-78C2-35ABF4622206}"/>
              </a:ext>
            </a:extLst>
          </p:cNvPr>
          <p:cNvSpPr>
            <a:spLocks noChangeArrowheads="1"/>
          </p:cNvSpPr>
          <p:nvPr/>
        </p:nvSpPr>
        <p:spPr bwMode="auto">
          <a:xfrm>
            <a:off x="38407975" y="6323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28" name="Rectangle 75">
            <a:extLst>
              <a:ext uri="{FF2B5EF4-FFF2-40B4-BE49-F238E27FC236}">
                <a16:creationId xmlns:a16="http://schemas.microsoft.com/office/drawing/2014/main" id="{7D2BC694-7212-3E42-DCE1-B6C80537E861}"/>
              </a:ext>
            </a:extLst>
          </p:cNvPr>
          <p:cNvSpPr>
            <a:spLocks noChangeArrowheads="1"/>
          </p:cNvSpPr>
          <p:nvPr/>
        </p:nvSpPr>
        <p:spPr bwMode="auto">
          <a:xfrm>
            <a:off x="38407975" y="52562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graphicFrame>
        <p:nvGraphicFramePr>
          <p:cNvPr id="29" name="Content Placeholder 6" descr="This is chart example showing fictional color data." title="Random chart">
            <a:extLst>
              <a:ext uri="{FF2B5EF4-FFF2-40B4-BE49-F238E27FC236}">
                <a16:creationId xmlns:a16="http://schemas.microsoft.com/office/drawing/2014/main" id="{8D571D68-A46C-5925-807B-BD3521676B11}"/>
              </a:ext>
            </a:extLst>
          </p:cNvPr>
          <p:cNvGraphicFramePr>
            <a:graphicFrameLocks/>
          </p:cNvGraphicFramePr>
          <p:nvPr>
            <p:extLst>
              <p:ext uri="{D42A27DB-BD31-4B8C-83A1-F6EECF244321}">
                <p14:modId xmlns:p14="http://schemas.microsoft.com/office/powerpoint/2010/main" val="2541370640"/>
              </p:ext>
            </p:extLst>
          </p:nvPr>
        </p:nvGraphicFramePr>
        <p:xfrm>
          <a:off x="14147270" y="22474237"/>
          <a:ext cx="10560050" cy="5497512"/>
        </p:xfrm>
        <a:graphic>
          <a:graphicData uri="http://schemas.openxmlformats.org/presentationml/2006/ole">
            <mc:AlternateContent xmlns:mc="http://schemas.openxmlformats.org/markup-compatibility/2006">
              <mc:Choice xmlns:v="urn:schemas-microsoft-com:vml" Requires="v">
                <p:oleObj name="Chart" r:id="rId2" imgW="8648626" imgH="4667446" progId="Excel.Chart.8">
                  <p:embed/>
                </p:oleObj>
              </mc:Choice>
              <mc:Fallback>
                <p:oleObj name="Chart" r:id="rId2" imgW="8648626" imgH="4667446" progId="Excel.Chart.8">
                  <p:embed/>
                  <p:pic>
                    <p:nvPicPr>
                      <p:cNvPr id="11" name="Content Placeholder 6" descr="This is chart example showing fictional color data." title="Random chart">
                        <a:extLst>
                          <a:ext uri="{FF2B5EF4-FFF2-40B4-BE49-F238E27FC236}">
                            <a16:creationId xmlns:a16="http://schemas.microsoft.com/office/drawing/2014/main" id="{4A66FE74-2FDB-71F1-0DB4-1BAF52AC80CD}"/>
                          </a:ext>
                        </a:extLst>
                      </p:cNvPr>
                      <p:cNvPicPr>
                        <a:picLocks noGrp="1" noChangeArrowheads="1"/>
                      </p:cNvPicPr>
                      <p:nvPr/>
                    </p:nvPicPr>
                    <p:blipFill>
                      <a:blip r:embed="rId3"/>
                      <a:srcRect/>
                      <a:stretch>
                        <a:fillRect/>
                      </a:stretch>
                    </p:blipFill>
                    <p:spPr bwMode="auto">
                      <a:xfrm>
                        <a:off x="14147270" y="22474237"/>
                        <a:ext cx="10560050" cy="5497512"/>
                      </a:xfrm>
                      <a:prstGeom prst="rect">
                        <a:avLst/>
                      </a:prstGeom>
                    </p:spPr>
                  </p:pic>
                </p:oleObj>
              </mc:Fallback>
            </mc:AlternateContent>
          </a:graphicData>
        </a:graphic>
      </p:graphicFrame>
      <p:graphicFrame>
        <p:nvGraphicFramePr>
          <p:cNvPr id="30" name="Object 80" descr="Bar chart showing corrolations">
            <a:extLst>
              <a:ext uri="{FF2B5EF4-FFF2-40B4-BE49-F238E27FC236}">
                <a16:creationId xmlns:a16="http://schemas.microsoft.com/office/drawing/2014/main" id="{3A819582-2121-DBAA-B260-09901987DA36}"/>
              </a:ext>
            </a:extLst>
          </p:cNvPr>
          <p:cNvGraphicFramePr>
            <a:graphicFrameLocks noChangeAspect="1"/>
          </p:cNvGraphicFramePr>
          <p:nvPr>
            <p:extLst>
              <p:ext uri="{D42A27DB-BD31-4B8C-83A1-F6EECF244321}">
                <p14:modId xmlns:p14="http://schemas.microsoft.com/office/powerpoint/2010/main" val="198588517"/>
              </p:ext>
            </p:extLst>
          </p:nvPr>
        </p:nvGraphicFramePr>
        <p:xfrm>
          <a:off x="28354698" y="10623549"/>
          <a:ext cx="6836110" cy="429652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90">
            <a:extLst>
              <a:ext uri="{FF2B5EF4-FFF2-40B4-BE49-F238E27FC236}">
                <a16:creationId xmlns:a16="http://schemas.microsoft.com/office/drawing/2014/main" id="{F2920370-2CA4-82EE-C492-F8F15B063A64}"/>
              </a:ext>
            </a:extLst>
          </p:cNvPr>
          <p:cNvSpPr>
            <a:spLocks noChangeArrowheads="1"/>
          </p:cNvSpPr>
          <p:nvPr/>
        </p:nvSpPr>
        <p:spPr bwMode="auto">
          <a:xfrm>
            <a:off x="1368425" y="18896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2" name="Rectangle 75">
            <a:extLst>
              <a:ext uri="{FF2B5EF4-FFF2-40B4-BE49-F238E27FC236}">
                <a16:creationId xmlns:a16="http://schemas.microsoft.com/office/drawing/2014/main" id="{EEA15ADF-75BD-C2A2-4A02-9A36CB3B856F}"/>
              </a:ext>
            </a:extLst>
          </p:cNvPr>
          <p:cNvSpPr>
            <a:spLocks noChangeArrowheads="1"/>
          </p:cNvSpPr>
          <p:nvPr/>
        </p:nvSpPr>
        <p:spPr bwMode="auto">
          <a:xfrm>
            <a:off x="1368425" y="178323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3" name="Rectangle 90">
            <a:extLst>
              <a:ext uri="{FF2B5EF4-FFF2-40B4-BE49-F238E27FC236}">
                <a16:creationId xmlns:a16="http://schemas.microsoft.com/office/drawing/2014/main" id="{F508B74B-07DE-3504-B1FD-DAB8107EDA64}"/>
              </a:ext>
            </a:extLst>
          </p:cNvPr>
          <p:cNvSpPr>
            <a:spLocks noChangeArrowheads="1"/>
          </p:cNvSpPr>
          <p:nvPr/>
        </p:nvSpPr>
        <p:spPr bwMode="auto">
          <a:xfrm>
            <a:off x="13713883" y="18896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4" name="Rectangle 75">
            <a:extLst>
              <a:ext uri="{FF2B5EF4-FFF2-40B4-BE49-F238E27FC236}">
                <a16:creationId xmlns:a16="http://schemas.microsoft.com/office/drawing/2014/main" id="{3619B399-1F1D-8BAD-7F49-D9C02C8722A3}"/>
              </a:ext>
            </a:extLst>
          </p:cNvPr>
          <p:cNvSpPr>
            <a:spLocks noChangeArrowheads="1"/>
          </p:cNvSpPr>
          <p:nvPr/>
        </p:nvSpPr>
        <p:spPr bwMode="auto">
          <a:xfrm>
            <a:off x="13713883" y="178323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5" name="Rectangle 90">
            <a:extLst>
              <a:ext uri="{FF2B5EF4-FFF2-40B4-BE49-F238E27FC236}">
                <a16:creationId xmlns:a16="http://schemas.microsoft.com/office/drawing/2014/main" id="{DFD86C96-AF34-584A-A2E7-1B7F1CC66EE3}"/>
              </a:ext>
            </a:extLst>
          </p:cNvPr>
          <p:cNvSpPr>
            <a:spLocks noChangeArrowheads="1"/>
          </p:cNvSpPr>
          <p:nvPr/>
        </p:nvSpPr>
        <p:spPr bwMode="auto">
          <a:xfrm>
            <a:off x="26059341" y="18896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6" name="Rectangle 75">
            <a:extLst>
              <a:ext uri="{FF2B5EF4-FFF2-40B4-BE49-F238E27FC236}">
                <a16:creationId xmlns:a16="http://schemas.microsoft.com/office/drawing/2014/main" id="{A1BC81AD-A2A2-DFBC-D824-CFFDAEAB1BC6}"/>
              </a:ext>
            </a:extLst>
          </p:cNvPr>
          <p:cNvSpPr>
            <a:spLocks noChangeArrowheads="1"/>
          </p:cNvSpPr>
          <p:nvPr/>
        </p:nvSpPr>
        <p:spPr bwMode="auto">
          <a:xfrm>
            <a:off x="26059341" y="178323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
        <p:nvSpPr>
          <p:cNvPr id="37" name="Rectangle 90">
            <a:extLst>
              <a:ext uri="{FF2B5EF4-FFF2-40B4-BE49-F238E27FC236}">
                <a16:creationId xmlns:a16="http://schemas.microsoft.com/office/drawing/2014/main" id="{4C35A8E5-767E-10B5-ABF1-F992E3E196A7}"/>
              </a:ext>
            </a:extLst>
          </p:cNvPr>
          <p:cNvSpPr>
            <a:spLocks noChangeArrowheads="1"/>
          </p:cNvSpPr>
          <p:nvPr/>
        </p:nvSpPr>
        <p:spPr bwMode="auto">
          <a:xfrm>
            <a:off x="38404800" y="18896012"/>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a:p>
            <a:pPr eaLnBrk="1" hangingPunct="1">
              <a:lnSpc>
                <a:spcPct val="110000"/>
              </a:lnSpc>
              <a:spcBef>
                <a:spcPts val="0"/>
              </a:spcBef>
              <a:spcAft>
                <a:spcPts val="1000"/>
              </a:spcAft>
            </a:pPr>
            <a:r>
              <a:rPr lang="en-US" altLang="en-US" sz="3000" dirty="0">
                <a:solidFill>
                  <a:srgbClr val="000000"/>
                </a:solidFill>
                <a:latin typeface="Helvetica" panose="020B0604020202020204" pitchFamily="34" charset="0"/>
              </a:rPr>
              <a:t>Sample Text (30 pt enlarges to 32 pt)</a:t>
            </a:r>
          </a:p>
        </p:txBody>
      </p:sp>
      <p:sp>
        <p:nvSpPr>
          <p:cNvPr id="38" name="Rectangle 75">
            <a:extLst>
              <a:ext uri="{FF2B5EF4-FFF2-40B4-BE49-F238E27FC236}">
                <a16:creationId xmlns:a16="http://schemas.microsoft.com/office/drawing/2014/main" id="{E736F800-D71D-3545-7AED-B7580D3BBC9A}"/>
              </a:ext>
            </a:extLst>
          </p:cNvPr>
          <p:cNvSpPr>
            <a:spLocks noChangeArrowheads="1"/>
          </p:cNvSpPr>
          <p:nvPr/>
        </p:nvSpPr>
        <p:spPr bwMode="auto">
          <a:xfrm>
            <a:off x="38404800" y="1783238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5600" b="1" dirty="0">
                <a:solidFill>
                  <a:srgbClr val="009A44"/>
                </a:solidFill>
                <a:latin typeface="Helvetica" panose="020B0604020202020204" pitchFamily="34" charset="0"/>
              </a:rPr>
              <a:t>Section header (56 pt [60 pt])</a:t>
            </a:r>
          </a:p>
        </p:txBody>
      </p:sp>
    </p:spTree>
    <p:extLst>
      <p:ext uri="{BB962C8B-B14F-4D97-AF65-F5344CB8AC3E}">
        <p14:creationId xmlns:p14="http://schemas.microsoft.com/office/powerpoint/2010/main" val="31864683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udy Old Style"/>
        <a:ea typeface=""/>
        <a:cs typeface=""/>
      </a:majorFont>
      <a:minorFont>
        <a:latin typeface="CG Omeg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650</TotalTime>
  <Words>9268</Words>
  <Application>Microsoft Office PowerPoint</Application>
  <PresentationFormat>Custom</PresentationFormat>
  <Paragraphs>861</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Goudy Old Style</vt:lpstr>
      <vt:lpstr>Helvetica</vt:lpstr>
      <vt:lpstr>Helvetica </vt:lpstr>
      <vt:lpstr>Oswald</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Lee</dc:creator>
  <cp:lastModifiedBy>Lee, John</cp:lastModifiedBy>
  <cp:revision>51</cp:revision>
  <dcterms:created xsi:type="dcterms:W3CDTF">2006-09-08T15:21:56Z</dcterms:created>
  <dcterms:modified xsi:type="dcterms:W3CDTF">2024-10-22T20:58:16Z</dcterms:modified>
</cp:coreProperties>
</file>