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79" r:id="rId4"/>
    <p:sldId id="256" r:id="rId5"/>
    <p:sldId id="257" r:id="rId6"/>
    <p:sldId id="277" r:id="rId7"/>
    <p:sldId id="28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2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7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3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0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8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8560-6477-4C2C-A00A-855EE1079FC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0E7E-45B9-4A56-BF03-4314F5E86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9" y="1698561"/>
            <a:ext cx="5423361" cy="4885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051" y="1581419"/>
            <a:ext cx="5764950" cy="3591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813" y="261258"/>
            <a:ext cx="7254618" cy="1175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4" y="5172891"/>
            <a:ext cx="1504951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5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Staffing Updates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1715589"/>
            <a:ext cx="9606643" cy="450559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 smtClean="0"/>
              <a:t>Brittany Belgarde—</a:t>
            </a:r>
            <a:r>
              <a:rPr lang="en-US" sz="4000" dirty="0" smtClean="0"/>
              <a:t>leaving to TMCC</a:t>
            </a:r>
          </a:p>
          <a:p>
            <a:pPr algn="l"/>
            <a:endParaRPr lang="en-US" sz="4000" b="1" dirty="0"/>
          </a:p>
          <a:p>
            <a:pPr algn="l"/>
            <a:endParaRPr lang="en-US" sz="4000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 smtClean="0"/>
              <a:t>Dr. Yvette LaPierre</a:t>
            </a:r>
            <a:r>
              <a:rPr lang="en-US" sz="4000" dirty="0" smtClean="0"/>
              <a:t>—Welcome! </a:t>
            </a:r>
            <a:r>
              <a:rPr lang="en-US" sz="4000" b="1" dirty="0" smtClean="0"/>
              <a:t>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4" y="5172891"/>
            <a:ext cx="1504951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6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COVID-19 Updates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971" y="1210491"/>
            <a:ext cx="10189030" cy="501069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B050"/>
                </a:solidFill>
              </a:rPr>
              <a:t>National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/>
              <a:t>Total cases: </a:t>
            </a:r>
            <a:r>
              <a:rPr lang="en-US" b="1" dirty="0" smtClean="0"/>
              <a:t>632,548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/>
              <a:t>Total deaths: 31,071</a:t>
            </a:r>
            <a:endParaRPr lang="en-US" sz="3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B050"/>
                </a:solidFill>
              </a:rPr>
              <a:t>State of ND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/>
              <a:t>Total cases: </a:t>
            </a:r>
            <a:r>
              <a:rPr lang="en-US" b="1" dirty="0" smtClean="0"/>
              <a:t>393 </a:t>
            </a:r>
            <a:endParaRPr lang="en-US" b="1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/>
              <a:t>Total deaths: 9</a:t>
            </a:r>
            <a:endParaRPr lang="en-US" sz="4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00B050"/>
                </a:solidFill>
              </a:rPr>
              <a:t>Impact on UND SMHS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All classes through distance or online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No on-campus classes/events through end of summer (will discuss in more detail in program updates) 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4" y="5172891"/>
            <a:ext cx="1504951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336" y="518565"/>
            <a:ext cx="9144000" cy="10228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INMED Director’s </a:t>
            </a:r>
            <a:r>
              <a:rPr lang="en-US" b="1" dirty="0" smtClean="0">
                <a:solidFill>
                  <a:srgbClr val="00B050"/>
                </a:solidFill>
              </a:rPr>
              <a:t>Report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2709" y="492360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Tribal Advisory Board Meeting </a:t>
            </a:r>
          </a:p>
          <a:p>
            <a:r>
              <a:rPr lang="en-US" sz="2800" dirty="0" smtClean="0"/>
              <a:t>April </a:t>
            </a:r>
            <a:r>
              <a:rPr lang="en-US" sz="2800" dirty="0" smtClean="0"/>
              <a:t>17, 2020 </a:t>
            </a:r>
            <a:endParaRPr lang="en-US" sz="2800" dirty="0" smtClean="0"/>
          </a:p>
          <a:p>
            <a:r>
              <a:rPr lang="en-US" sz="2800" dirty="0" smtClean="0"/>
              <a:t>UND SMHS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22" y="1866898"/>
            <a:ext cx="2731229" cy="27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2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INMED Director’s Report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1143000"/>
            <a:ext cx="9606643" cy="5464628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Incoming students—8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COBRE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Endowed Scholarships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New Programming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Indigenous Health MPH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Indigenous Health PhD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INMED Pre-Med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Program Updates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INMED Students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Summer Institute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MCAT—Kathleen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CLIMB—Kathleen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NEURO—Erica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4" y="5172891"/>
            <a:ext cx="1504951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Honoring of Graduates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391" y="1369421"/>
            <a:ext cx="9606643" cy="4038601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INMED Class 2020 document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Considering FB Live (no </a:t>
            </a:r>
            <a:r>
              <a:rPr lang="en-US" sz="3200" dirty="0" err="1" smtClean="0"/>
              <a:t>wacipi</a:t>
            </a:r>
            <a:r>
              <a:rPr lang="en-US" sz="3200" dirty="0" smtClean="0"/>
              <a:t> this year…)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Star Quilts </a:t>
            </a:r>
            <a:endParaRPr lang="en-US" sz="3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4" y="5172891"/>
            <a:ext cx="1504951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9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5057"/>
            <a:ext cx="9144000" cy="8763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Funding/IHS Grant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1341120"/>
            <a:ext cx="9606643" cy="488006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IHS grant awarded through 2021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COBRE pending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NIH, NSF, NDDOH, ACS, others… </a:t>
            </a:r>
          </a:p>
          <a:p>
            <a:pPr algn="l"/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Open Discussion—Q and A with Board 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034" y="5172891"/>
            <a:ext cx="1504951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21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143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Staffing Updates </vt:lpstr>
      <vt:lpstr>COVID-19 Updates </vt:lpstr>
      <vt:lpstr>INMED Director’s Report</vt:lpstr>
      <vt:lpstr>INMED Director’s Report</vt:lpstr>
      <vt:lpstr>Honoring of Graduates </vt:lpstr>
      <vt:lpstr>PowerPoint Presentation</vt:lpstr>
      <vt:lpstr>Funding/IHS Grant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INMED Director’s Report</dc:title>
  <dc:creator>Warne, Donald</dc:creator>
  <cp:lastModifiedBy>Warne, Donald</cp:lastModifiedBy>
  <cp:revision>20</cp:revision>
  <dcterms:created xsi:type="dcterms:W3CDTF">2018-07-19T12:49:09Z</dcterms:created>
  <dcterms:modified xsi:type="dcterms:W3CDTF">2020-04-17T01:15:25Z</dcterms:modified>
</cp:coreProperties>
</file>