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4" r:id="rId9"/>
    <p:sldId id="263" r:id="rId10"/>
    <p:sldId id="264" r:id="rId11"/>
    <p:sldId id="265" r:id="rId12"/>
    <p:sldId id="266" r:id="rId13"/>
    <p:sldId id="295" r:id="rId14"/>
    <p:sldId id="267" r:id="rId15"/>
    <p:sldId id="268" r:id="rId16"/>
    <p:sldId id="269" r:id="rId17"/>
    <p:sldId id="270" r:id="rId18"/>
    <p:sldId id="282" r:id="rId19"/>
    <p:sldId id="283" r:id="rId20"/>
    <p:sldId id="274" r:id="rId21"/>
    <p:sldId id="280" r:id="rId22"/>
    <p:sldId id="275" r:id="rId23"/>
    <p:sldId id="276" r:id="rId24"/>
    <p:sldId id="279" r:id="rId25"/>
    <p:sldId id="277" r:id="rId26"/>
    <p:sldId id="272" r:id="rId27"/>
    <p:sldId id="273" r:id="rId28"/>
    <p:sldId id="278" r:id="rId29"/>
    <p:sldId id="293" r:id="rId30"/>
    <p:sldId id="285" r:id="rId31"/>
    <p:sldId id="296" r:id="rId32"/>
    <p:sldId id="289" r:id="rId33"/>
    <p:sldId id="288" r:id="rId34"/>
    <p:sldId id="290" r:id="rId35"/>
    <p:sldId id="286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91" autoAdjust="0"/>
    <p:restoredTop sz="86418"/>
  </p:normalViewPr>
  <p:slideViewPr>
    <p:cSldViewPr snapToGrid="0" snapToObjects="1">
      <p:cViewPr varScale="1">
        <p:scale>
          <a:sx n="106" d="100"/>
          <a:sy n="106" d="100"/>
        </p:scale>
        <p:origin x="100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52578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26" b="39180"/>
          <a:stretch/>
        </p:blipFill>
        <p:spPr>
          <a:xfrm>
            <a:off x="636866" y="0"/>
            <a:ext cx="8686800" cy="52702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3" t="10197" r="3356" b="61321"/>
          <a:stretch/>
        </p:blipFill>
        <p:spPr>
          <a:xfrm rot="10800000">
            <a:off x="9875520" y="-1"/>
            <a:ext cx="2316480" cy="29293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4" t="31358" r="-16766" b="36252"/>
          <a:stretch/>
        </p:blipFill>
        <p:spPr>
          <a:xfrm>
            <a:off x="0" y="0"/>
            <a:ext cx="9022080" cy="525282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08427" y="2788024"/>
            <a:ext cx="11175146" cy="1565275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08427" y="4346575"/>
            <a:ext cx="11175146" cy="8382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06"/>
          <a:stretch/>
        </p:blipFill>
        <p:spPr>
          <a:xfrm>
            <a:off x="-3" y="802505"/>
            <a:ext cx="3914623" cy="571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360" y="5392458"/>
            <a:ext cx="6135028" cy="121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42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15240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4" t="35334" r="53529"/>
          <a:stretch/>
        </p:blipFill>
        <p:spPr>
          <a:xfrm>
            <a:off x="8991966" y="0"/>
            <a:ext cx="3200034" cy="3695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7" t="28669" b="29108"/>
          <a:stretch/>
        </p:blipFill>
        <p:spPr>
          <a:xfrm>
            <a:off x="0" y="1523999"/>
            <a:ext cx="931804" cy="28956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3" t="64444"/>
          <a:stretch/>
        </p:blipFill>
        <p:spPr>
          <a:xfrm rot="10800000">
            <a:off x="10058400" y="4419600"/>
            <a:ext cx="2133600" cy="2438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0" t="3660" r="8187" b="60000"/>
          <a:stretch/>
        </p:blipFill>
        <p:spPr>
          <a:xfrm rot="10800000">
            <a:off x="10287001" y="1524000"/>
            <a:ext cx="1904999" cy="24921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199" y="6356350"/>
            <a:ext cx="27432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505E88-E657-4948-9D9D-FBB316EDA09D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11177451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049" y="6337816"/>
            <a:ext cx="2133601" cy="42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8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10616246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1061624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6" t="25165" b="423"/>
          <a:stretch/>
        </p:blipFill>
        <p:spPr>
          <a:xfrm>
            <a:off x="0" y="-15875"/>
            <a:ext cx="2303404" cy="55376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3" t="64444"/>
          <a:stretch/>
        </p:blipFill>
        <p:spPr>
          <a:xfrm rot="10800000">
            <a:off x="10058400" y="4419600"/>
            <a:ext cx="2133600" cy="2438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0" t="3660" r="8187" b="60000"/>
          <a:stretch/>
        </p:blipFill>
        <p:spPr>
          <a:xfrm rot="10800000">
            <a:off x="10252075" y="-15875"/>
            <a:ext cx="1939925" cy="24921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66"/>
          <a:stretch/>
        </p:blipFill>
        <p:spPr>
          <a:xfrm>
            <a:off x="8042275" y="365125"/>
            <a:ext cx="4149725" cy="571500"/>
          </a:xfrm>
          <a:prstGeom prst="rect">
            <a:avLst/>
          </a:prstGeom>
        </p:spPr>
      </p:pic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199" y="6356350"/>
            <a:ext cx="27432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505E88-E657-4948-9D9D-FBB316EDA09D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049" y="6337816"/>
            <a:ext cx="2133601" cy="42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98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12192000" cy="15240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4" t="35334" r="53529"/>
          <a:stretch/>
        </p:blipFill>
        <p:spPr>
          <a:xfrm>
            <a:off x="8991966" y="0"/>
            <a:ext cx="3200034" cy="36957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7" t="28669" b="29108"/>
          <a:stretch/>
        </p:blipFill>
        <p:spPr>
          <a:xfrm>
            <a:off x="0" y="1523999"/>
            <a:ext cx="931804" cy="2895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3" t="64444"/>
          <a:stretch/>
        </p:blipFill>
        <p:spPr>
          <a:xfrm rot="10800000">
            <a:off x="10058400" y="4419600"/>
            <a:ext cx="2133600" cy="24384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0" t="3660" r="8187" b="60000"/>
          <a:stretch/>
        </p:blipFill>
        <p:spPr>
          <a:xfrm rot="10800000">
            <a:off x="10287001" y="1524000"/>
            <a:ext cx="1904999" cy="2492190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11177451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199" y="6356350"/>
            <a:ext cx="27432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505E88-E657-4948-9D9D-FBB316EDA09D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049" y="6337816"/>
            <a:ext cx="2133601" cy="42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0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0"/>
            <a:ext cx="12192000" cy="15240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4" t="35334" r="53529"/>
          <a:stretch/>
        </p:blipFill>
        <p:spPr>
          <a:xfrm>
            <a:off x="8991966" y="0"/>
            <a:ext cx="3200034" cy="36957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7" t="28669" b="29108"/>
          <a:stretch/>
        </p:blipFill>
        <p:spPr>
          <a:xfrm>
            <a:off x="0" y="1523999"/>
            <a:ext cx="931804" cy="2895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3" t="64444"/>
          <a:stretch/>
        </p:blipFill>
        <p:spPr>
          <a:xfrm rot="10800000">
            <a:off x="10058400" y="4419600"/>
            <a:ext cx="2133600" cy="24384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0" t="3660" r="8187" b="60000"/>
          <a:stretch/>
        </p:blipFill>
        <p:spPr>
          <a:xfrm rot="10800000">
            <a:off x="10287001" y="1524000"/>
            <a:ext cx="1904999" cy="2492190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11177451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9736"/>
            <a:ext cx="5540374" cy="601662"/>
          </a:xfrm>
        </p:spPr>
        <p:txBody>
          <a:bodyPr anchor="t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01398"/>
            <a:ext cx="5540374" cy="3581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12"/>
          </p:nvPr>
        </p:nvSpPr>
        <p:spPr>
          <a:xfrm>
            <a:off x="6172200" y="1799736"/>
            <a:ext cx="5540374" cy="601662"/>
          </a:xfrm>
        </p:spPr>
        <p:txBody>
          <a:bodyPr anchor="t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3"/>
          <p:cNvSpPr>
            <a:spLocks noGrp="1"/>
          </p:cNvSpPr>
          <p:nvPr>
            <p:ph sz="half" idx="13"/>
          </p:nvPr>
        </p:nvSpPr>
        <p:spPr>
          <a:xfrm>
            <a:off x="6172200" y="2401398"/>
            <a:ext cx="5540374" cy="3581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199" y="6356350"/>
            <a:ext cx="27432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505E88-E657-4948-9D9D-FBB316EDA09D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049" y="6337816"/>
            <a:ext cx="2133601" cy="42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1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15240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4" t="35334" r="53529"/>
          <a:stretch/>
        </p:blipFill>
        <p:spPr>
          <a:xfrm>
            <a:off x="8991966" y="0"/>
            <a:ext cx="3200034" cy="3695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7" t="28669" b="29108"/>
          <a:stretch/>
        </p:blipFill>
        <p:spPr>
          <a:xfrm>
            <a:off x="0" y="1523999"/>
            <a:ext cx="931804" cy="28956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3" t="64444"/>
          <a:stretch/>
        </p:blipFill>
        <p:spPr>
          <a:xfrm rot="10800000">
            <a:off x="10058400" y="4419600"/>
            <a:ext cx="2133600" cy="2438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0" t="3660" r="8187" b="60000"/>
          <a:stretch/>
        </p:blipFill>
        <p:spPr>
          <a:xfrm rot="10800000">
            <a:off x="10287001" y="1524000"/>
            <a:ext cx="1904999" cy="249219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11177451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199" y="6356350"/>
            <a:ext cx="27432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505E88-E657-4948-9D9D-FBB316EDA09D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049" y="6337816"/>
            <a:ext cx="2133601" cy="42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9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199" y="6356350"/>
            <a:ext cx="27432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505E88-E657-4948-9D9D-FBB316EDA09D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049" y="6337816"/>
            <a:ext cx="2133601" cy="42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0"/>
            <a:ext cx="4458789" cy="68580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59" t="20299" r="-540" b="9443"/>
          <a:stretch/>
        </p:blipFill>
        <p:spPr>
          <a:xfrm>
            <a:off x="-10886" y="0"/>
            <a:ext cx="3110601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9" t="10358" b="-74"/>
          <a:stretch/>
        </p:blipFill>
        <p:spPr>
          <a:xfrm>
            <a:off x="0" y="0"/>
            <a:ext cx="1961356" cy="579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982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5982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049" y="6337816"/>
            <a:ext cx="2133601" cy="42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-1" y="0"/>
            <a:ext cx="4458789" cy="68580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59" t="20299" r="-540" b="9443"/>
          <a:stretch/>
        </p:blipFill>
        <p:spPr>
          <a:xfrm>
            <a:off x="-10886" y="0"/>
            <a:ext cx="3110601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9" t="10358" b="-74"/>
          <a:stretch/>
        </p:blipFill>
        <p:spPr>
          <a:xfrm>
            <a:off x="0" y="0"/>
            <a:ext cx="1961356" cy="57912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25982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325982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049" y="6337816"/>
            <a:ext cx="2133601" cy="42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0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4505E88-E657-4948-9D9D-FBB316EDA09D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D69F7F3E-02A6-1A47-B43A-ADC0846583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7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laura.cory@und.edu" TargetMode="External"/><Relationship Id="rId2" Type="http://schemas.openxmlformats.org/officeDocument/2006/relationships/hyperlink" Target="mailto:john.lee@und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opbox.med.und.edu/file" TargetMode="External"/><Relationship Id="rId4" Type="http://schemas.openxmlformats.org/officeDocument/2006/relationships/hyperlink" Target="mailto:UNDsmhsgraphics@UND.edu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med.und.edu/about/communications-engagement/poster-printing-tips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427" y="2621772"/>
            <a:ext cx="11175146" cy="905199"/>
          </a:xfrm>
        </p:spPr>
        <p:txBody>
          <a:bodyPr/>
          <a:lstStyle/>
          <a:p>
            <a:r>
              <a:rPr lang="en-US" dirty="0"/>
              <a:t>Production Strategies for Research Posters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427" y="3735977"/>
            <a:ext cx="11175146" cy="1282546"/>
          </a:xfrm>
        </p:spPr>
        <p:txBody>
          <a:bodyPr>
            <a:noAutofit/>
          </a:bodyPr>
          <a:lstStyle/>
          <a:p>
            <a:r>
              <a:rPr lang="en-US" sz="2600" dirty="0"/>
              <a:t>Communications &amp; Engagement</a:t>
            </a:r>
            <a:br>
              <a:rPr lang="en-US" sz="2600" dirty="0"/>
            </a:br>
            <a:r>
              <a:rPr lang="en-US" sz="2600" b="1" dirty="0"/>
              <a:t>John Lee and Laura Stutrud</a:t>
            </a:r>
            <a:br>
              <a:rPr lang="en-US" sz="2600" b="1" dirty="0"/>
            </a:br>
            <a:r>
              <a:rPr lang="en-US" sz="2600" dirty="0"/>
              <a:t>Graphic Design Specialists</a:t>
            </a:r>
          </a:p>
        </p:txBody>
      </p:sp>
    </p:spTree>
    <p:extLst>
      <p:ext uri="{BB962C8B-B14F-4D97-AF65-F5344CB8AC3E}">
        <p14:creationId xmlns:p14="http://schemas.microsoft.com/office/powerpoint/2010/main" val="758655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Type in text boxes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It’s okay to paste </a:t>
            </a:r>
            <a:r>
              <a:rPr lang="en-US" sz="1800" b="1" dirty="0"/>
              <a:t>text</a:t>
            </a:r>
            <a:r>
              <a:rPr lang="en-US" sz="1800" dirty="0"/>
              <a:t> (not images) from word and other sources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Create charts and graphs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Data</a:t>
            </a:r>
          </a:p>
        </p:txBody>
      </p:sp>
    </p:spTree>
    <p:extLst>
      <p:ext uri="{BB962C8B-B14F-4D97-AF65-F5344CB8AC3E}">
        <p14:creationId xmlns:p14="http://schemas.microsoft.com/office/powerpoint/2010/main" val="1750710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8" y="1825624"/>
            <a:ext cx="9154975" cy="50323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b="1" dirty="0"/>
              <a:t>Insert</a:t>
            </a:r>
            <a:r>
              <a:rPr lang="en-US" sz="1800" dirty="0"/>
              <a:t> photos and logos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Charts and graphs created in third party software need to be exported as a jpeg and inserted to your poster.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Pasted images are often linked to a file on the author’s computer and may disappear or fail to print when they are opened by the printer’s computer.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Inserting Images</a:t>
            </a:r>
          </a:p>
        </p:txBody>
      </p:sp>
    </p:spTree>
    <p:extLst>
      <p:ext uri="{BB962C8B-B14F-4D97-AF65-F5344CB8AC3E}">
        <p14:creationId xmlns:p14="http://schemas.microsoft.com/office/powerpoint/2010/main" val="3512751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3981797" cy="42094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Click the “Insert” tab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Click “Picture”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Browse to the image location and place it on your slide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Inserting Images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21" b="21092"/>
          <a:stretch/>
        </p:blipFill>
        <p:spPr>
          <a:xfrm>
            <a:off x="4563964" y="1932015"/>
            <a:ext cx="7166035" cy="401989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4877692" y="1932015"/>
            <a:ext cx="700148" cy="7128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50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4"/>
            <a:ext cx="10515600" cy="50323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Posters are printed large and require high-resolution images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Don’t download small internet images to use in your poster and expect them to look sharp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Image sizes should be at least 1000 pixels x </a:t>
            </a:r>
            <a:r>
              <a:rPr lang="en-US" sz="1800"/>
              <a:t>1000 pixels</a:t>
            </a:r>
            <a:br>
              <a:rPr lang="en-US" sz="1800"/>
            </a:br>
            <a:r>
              <a:rPr lang="en-US" sz="1800"/>
              <a:t>(</a:t>
            </a:r>
            <a:r>
              <a:rPr lang="en-US" sz="1800" dirty="0"/>
              <a:t>that is approximately 3”x3” at print resolution).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Internet images may also be copyrighted (don’t steal!)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Resolution</a:t>
            </a:r>
          </a:p>
        </p:txBody>
      </p:sp>
    </p:spTree>
    <p:extLst>
      <p:ext uri="{BB962C8B-B14F-4D97-AF65-F5344CB8AC3E}">
        <p14:creationId xmlns:p14="http://schemas.microsoft.com/office/powerpoint/2010/main" val="2910633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4"/>
            <a:ext cx="11302679" cy="46250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General Rules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Nothing too busy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Avoid intense gradients – these tend to cause printing issues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Dark text on a light background is easier to read in printed materials.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The data should be the star, not the background</a:t>
            </a:r>
          </a:p>
          <a:p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Adjusting Backgrounds</a:t>
            </a:r>
          </a:p>
        </p:txBody>
      </p:sp>
    </p:spTree>
    <p:extLst>
      <p:ext uri="{BB962C8B-B14F-4D97-AF65-F5344CB8AC3E}">
        <p14:creationId xmlns:p14="http://schemas.microsoft.com/office/powerpoint/2010/main" val="4248020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11485842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Several pre-designed slides are available.</a:t>
            </a:r>
            <a:br>
              <a:rPr lang="en-US" sz="1800" dirty="0"/>
            </a:br>
            <a:r>
              <a:rPr lang="en-US" sz="1800" dirty="0"/>
              <a:t>Some are better for posters than others – choose simplistic designs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The designs can be edited (usually in the master pages).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Discover your options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Tab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97"/>
          <a:stretch/>
        </p:blipFill>
        <p:spPr>
          <a:xfrm>
            <a:off x="602292" y="5051858"/>
            <a:ext cx="10777832" cy="90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82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10515600" cy="47996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Text size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Text set at 72 point is almost 1 inch tall (X-height)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Body text should be 24–34 point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If a poster is doubled in size when printed, the text will also be twice as large (20 pt. text becomes 40 pt.)</a:t>
            </a:r>
          </a:p>
          <a:p>
            <a:pPr marL="233363" lvl="1" indent="-233363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Not too much text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Can data be expressed through photos or graphs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50% text and 50% images is a good blend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guidelines</a:t>
            </a:r>
          </a:p>
        </p:txBody>
      </p:sp>
    </p:spTree>
    <p:extLst>
      <p:ext uri="{BB962C8B-B14F-4D97-AF65-F5344CB8AC3E}">
        <p14:creationId xmlns:p14="http://schemas.microsoft.com/office/powerpoint/2010/main" val="3489371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9177252" cy="240555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Text boxes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Lines and arrows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Fonts, text size, paragraph alignment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Home Tab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4250797"/>
            <a:ext cx="11167226" cy="123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29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1" r="24092" b="61375"/>
          <a:stretch/>
        </p:blipFill>
        <p:spPr>
          <a:xfrm>
            <a:off x="7390014" y="2121925"/>
            <a:ext cx="4122422" cy="350579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Customizing Colors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57200" y="1825624"/>
            <a:ext cx="6550430" cy="4915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/>
              <a:t>Choose colors from the “Shape Fill” and “Shape Outline” on the </a:t>
            </a:r>
            <a:r>
              <a:rPr lang="en-US" b="1" dirty="0"/>
              <a:t>home</a:t>
            </a:r>
            <a:r>
              <a:rPr lang="en-US" dirty="0"/>
              <a:t> tab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/>
              <a:t>There are theme colors and standard colors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/>
              <a:t>Can customize colors from “More Fill Colors?</a:t>
            </a:r>
          </a:p>
        </p:txBody>
      </p:sp>
    </p:spTree>
    <p:extLst>
      <p:ext uri="{BB962C8B-B14F-4D97-AF65-F5344CB8AC3E}">
        <p14:creationId xmlns:p14="http://schemas.microsoft.com/office/powerpoint/2010/main" val="2345030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7124008" cy="369402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/>
              <a:t>Create custom colors using RGB values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/>
              <a:t>The RGB value of UND’s Green is 0/154/68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Customizing Colors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9" t="30444" r="28708" b="29788"/>
          <a:stretch/>
        </p:blipFill>
        <p:spPr>
          <a:xfrm>
            <a:off x="8246226" y="1825625"/>
            <a:ext cx="3325090" cy="422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06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Focus on PowerPoint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If using other software, choose software can: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Save files as .pdf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Dimensions (width x height) can be set.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Software is used to build posters</a:t>
            </a:r>
          </a:p>
        </p:txBody>
      </p:sp>
    </p:spTree>
    <p:extLst>
      <p:ext uri="{BB962C8B-B14F-4D97-AF65-F5344CB8AC3E}">
        <p14:creationId xmlns:p14="http://schemas.microsoft.com/office/powerpoint/2010/main" val="961762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10515600" cy="28368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Edits Graphics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Crop Tools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Align and Rotate Tools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Group Tools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Format Tab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88642"/>
          <a:stretch/>
        </p:blipFill>
        <p:spPr bwMode="auto">
          <a:xfrm>
            <a:off x="509674" y="5009744"/>
            <a:ext cx="11061642" cy="7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8232370" y="5083839"/>
            <a:ext cx="3402279" cy="7572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4602" y="4837142"/>
            <a:ext cx="682336" cy="7572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5" t="1836" r="38966" b="95538"/>
          <a:stretch>
            <a:fillRect/>
          </a:stretch>
        </p:blipFill>
        <p:spPr bwMode="auto">
          <a:xfrm>
            <a:off x="3401366" y="2324695"/>
            <a:ext cx="356263" cy="4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4" t="1765" r="43205" b="95505"/>
          <a:stretch>
            <a:fillRect/>
          </a:stretch>
        </p:blipFill>
        <p:spPr bwMode="auto">
          <a:xfrm>
            <a:off x="4444680" y="2889896"/>
            <a:ext cx="8858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3" t="1534" r="37231" b="95560"/>
          <a:stretch>
            <a:fillRect/>
          </a:stretch>
        </p:blipFill>
        <p:spPr bwMode="auto">
          <a:xfrm>
            <a:off x="3391074" y="2866084"/>
            <a:ext cx="704850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11" t="1534" r="39491" b="95488"/>
          <a:stretch>
            <a:fillRect/>
          </a:stretch>
        </p:blipFill>
        <p:spPr bwMode="auto">
          <a:xfrm>
            <a:off x="3381392" y="3398986"/>
            <a:ext cx="752475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992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Eliminates unwanted data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Crop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426" y="2674144"/>
            <a:ext cx="3429000" cy="3490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2" t="31653" r="38889" b="21141"/>
          <a:stretch>
            <a:fillRect/>
          </a:stretch>
        </p:blipFill>
        <p:spPr bwMode="auto">
          <a:xfrm>
            <a:off x="7456544" y="3463636"/>
            <a:ext cx="1371600" cy="1647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6198524" y="4332982"/>
            <a:ext cx="609600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894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 Options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7" b="68274"/>
          <a:stretch/>
        </p:blipFill>
        <p:spPr bwMode="auto">
          <a:xfrm>
            <a:off x="1230284" y="1938251"/>
            <a:ext cx="9115425" cy="3974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09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6666808" cy="884324"/>
          </a:xfrm>
        </p:spPr>
        <p:txBody>
          <a:bodyPr>
            <a:normAutofit/>
          </a:bodyPr>
          <a:lstStyle/>
          <a:p>
            <a:r>
              <a:rPr lang="en-US" sz="1800" dirty="0"/>
              <a:t>Aligning Text boxes and shapes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145895" y="3065463"/>
            <a:ext cx="2743200" cy="973137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</p:spPr>
        <p:txBody>
          <a:bodyPr lIns="91403" tIns="45702" rIns="91403" bIns="45702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sz="1800" dirty="0">
                <a:solidFill>
                  <a:schemeClr val="bg1"/>
                </a:solidFill>
              </a:rPr>
              <a:t>Introduction</a:t>
            </a:r>
          </a:p>
          <a:p>
            <a:pPr lvl="1">
              <a:defRPr/>
            </a:pPr>
            <a:r>
              <a:rPr lang="en-US" sz="1400" dirty="0">
                <a:solidFill>
                  <a:schemeClr val="bg1"/>
                </a:solidFill>
              </a:rPr>
              <a:t>text</a:t>
            </a:r>
          </a:p>
          <a:p>
            <a:pPr lvl="1">
              <a:defRPr/>
            </a:pPr>
            <a:r>
              <a:rPr lang="en-US" sz="1400" dirty="0">
                <a:solidFill>
                  <a:schemeClr val="bg1"/>
                </a:solidFill>
              </a:rPr>
              <a:t>text</a:t>
            </a:r>
            <a:endParaRPr lang="en-US" dirty="0"/>
          </a:p>
          <a:p>
            <a:pPr>
              <a:defRPr/>
            </a:pPr>
            <a:endParaRPr lang="en-US" dirty="0"/>
          </a:p>
          <a:p>
            <a:pPr marL="457017" lvl="1" indent="0">
              <a:buFontTx/>
              <a:buNone/>
              <a:defRPr/>
            </a:pPr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50770" y="5029200"/>
            <a:ext cx="3208338" cy="868363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3" tIns="45702" rIns="91403" bIns="45702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>
                <a:solidFill>
                  <a:schemeClr val="bg1"/>
                </a:solidFill>
              </a:rPr>
              <a:t>Conclusions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400">
                <a:solidFill>
                  <a:schemeClr val="bg1"/>
                </a:solidFill>
              </a:rPr>
              <a:t>even more lots of text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400">
                <a:solidFill>
                  <a:schemeClr val="bg1"/>
                </a:solidFill>
              </a:rPr>
              <a:t>even more lots of text</a:t>
            </a:r>
            <a:endParaRPr lang="en-US" altLang="en-US" sz="280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60333" y="2552700"/>
            <a:ext cx="2286000" cy="30480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anchor="ctr"/>
          <a:lstStyle/>
          <a:p>
            <a:pPr algn="ctr">
              <a:defRPr/>
            </a:pPr>
            <a:r>
              <a:rPr lang="en-US" dirty="0">
                <a:solidFill>
                  <a:schemeClr val="bg2"/>
                </a:solidFill>
              </a:rPr>
              <a:t>Discussion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2650720" y="4343400"/>
            <a:ext cx="2286000" cy="30480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anchor="ctr"/>
          <a:lstStyle/>
          <a:p>
            <a:pPr algn="ctr">
              <a:defRPr/>
            </a:pPr>
            <a:r>
              <a:rPr lang="en-US" dirty="0">
                <a:solidFill>
                  <a:schemeClr val="bg2"/>
                </a:solidFill>
              </a:rPr>
              <a:t>Method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797270" y="3217863"/>
            <a:ext cx="2743200" cy="973137"/>
          </a:xfrm>
          <a:prstGeom prst="rect">
            <a:avLst/>
          </a:prstGeom>
          <a:solidFill>
            <a:srgbClr val="003399"/>
          </a:solidFill>
          <a:ln>
            <a:noFill/>
          </a:ln>
          <a:effectLst/>
        </p:spPr>
        <p:txBody>
          <a:bodyPr lIns="91403" tIns="45702" rIns="91403" bIns="45702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sz="1800" dirty="0">
                <a:solidFill>
                  <a:schemeClr val="bg1"/>
                </a:solidFill>
              </a:rPr>
              <a:t>Introduction</a:t>
            </a:r>
          </a:p>
          <a:p>
            <a:pPr lvl="1">
              <a:defRPr/>
            </a:pPr>
            <a:r>
              <a:rPr lang="en-US" sz="1400" dirty="0">
                <a:solidFill>
                  <a:schemeClr val="bg1"/>
                </a:solidFill>
              </a:rPr>
              <a:t>text</a:t>
            </a:r>
          </a:p>
          <a:p>
            <a:pPr lvl="1">
              <a:defRPr/>
            </a:pPr>
            <a:r>
              <a:rPr lang="en-US" sz="1400" dirty="0">
                <a:solidFill>
                  <a:schemeClr val="bg1"/>
                </a:solidFill>
              </a:rPr>
              <a:t>text</a:t>
            </a:r>
            <a:endParaRPr lang="en-US" dirty="0"/>
          </a:p>
          <a:p>
            <a:pPr>
              <a:defRPr/>
            </a:pPr>
            <a:endParaRPr lang="en-US" dirty="0"/>
          </a:p>
          <a:p>
            <a:pPr marL="457017" lvl="1" indent="0">
              <a:buFontTx/>
              <a:buNone/>
              <a:defRPr/>
            </a:pPr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797270" y="5181600"/>
            <a:ext cx="3208338" cy="868363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3" tIns="45702" rIns="91403" bIns="45702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>
                <a:solidFill>
                  <a:schemeClr val="bg1"/>
                </a:solidFill>
              </a:rPr>
              <a:t>Conclusions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400">
                <a:solidFill>
                  <a:schemeClr val="bg1"/>
                </a:solidFill>
              </a:rPr>
              <a:t>even more lots of text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1400">
                <a:solidFill>
                  <a:schemeClr val="bg1"/>
                </a:solidFill>
              </a:rPr>
              <a:t>even more lots of text</a:t>
            </a:r>
            <a:endParaRPr lang="en-US" altLang="en-US" sz="280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97270" y="2705100"/>
            <a:ext cx="2286000" cy="30480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anchor="ctr"/>
          <a:lstStyle/>
          <a:p>
            <a:pPr algn="ctr">
              <a:defRPr/>
            </a:pPr>
            <a:r>
              <a:rPr lang="en-US" dirty="0">
                <a:solidFill>
                  <a:schemeClr val="bg2"/>
                </a:solidFill>
              </a:rPr>
              <a:t>Discussion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97270" y="4495800"/>
            <a:ext cx="2286000" cy="30480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anchor="ctr"/>
          <a:lstStyle/>
          <a:p>
            <a:pPr algn="ctr">
              <a:defRPr/>
            </a:pPr>
            <a:r>
              <a:rPr lang="en-US" dirty="0">
                <a:solidFill>
                  <a:schemeClr val="bg2"/>
                </a:solidFill>
              </a:rPr>
              <a:t>Method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870170" y="4038600"/>
            <a:ext cx="609600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104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1800" dirty="0"/>
              <a:t>Spaces text boxes and shapes evenly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4" r="28256"/>
          <a:stretch>
            <a:fillRect/>
          </a:stretch>
        </p:blipFill>
        <p:spPr bwMode="auto">
          <a:xfrm>
            <a:off x="2471738" y="4296295"/>
            <a:ext cx="11747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0"/>
          <a:stretch>
            <a:fillRect/>
          </a:stretch>
        </p:blipFill>
        <p:spPr bwMode="auto">
          <a:xfrm>
            <a:off x="1512888" y="3107258"/>
            <a:ext cx="1074737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6" r="21399"/>
          <a:stretch>
            <a:fillRect/>
          </a:stretch>
        </p:blipFill>
        <p:spPr bwMode="auto">
          <a:xfrm>
            <a:off x="3390900" y="3600970"/>
            <a:ext cx="11049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876800" y="4399483"/>
            <a:ext cx="609600" cy="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4" r="28256"/>
          <a:stretch>
            <a:fillRect/>
          </a:stretch>
        </p:blipFill>
        <p:spPr bwMode="auto">
          <a:xfrm>
            <a:off x="7151688" y="3829570"/>
            <a:ext cx="117316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0"/>
          <a:stretch>
            <a:fillRect/>
          </a:stretch>
        </p:blipFill>
        <p:spPr bwMode="auto">
          <a:xfrm>
            <a:off x="5905500" y="3839095"/>
            <a:ext cx="1074738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6" r="21399"/>
          <a:stretch>
            <a:fillRect/>
          </a:stretch>
        </p:blipFill>
        <p:spPr bwMode="auto">
          <a:xfrm>
            <a:off x="8496300" y="3808933"/>
            <a:ext cx="11049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334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10515600" cy="14368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Links shapes, images, and/or text boxes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This can also be found in the </a:t>
            </a:r>
            <a:r>
              <a:rPr lang="en-US" sz="1800" b="1" dirty="0"/>
              <a:t>Home</a:t>
            </a:r>
            <a:r>
              <a:rPr lang="en-US" sz="1800" dirty="0"/>
              <a:t> tab under arrange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and Ungroup</a:t>
            </a:r>
          </a:p>
        </p:txBody>
      </p:sp>
    </p:spTree>
    <p:extLst>
      <p:ext uri="{BB962C8B-B14F-4D97-AF65-F5344CB8AC3E}">
        <p14:creationId xmlns:p14="http://schemas.microsoft.com/office/powerpoint/2010/main" val="8527255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To add commands to your quick access toolbar: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Click the carrot at the top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Click “More Commands” from the dropdown list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“Popular Commands” is the default list to choose from. “All Commands” is a more comprehensive list of tools.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Select a command and click “Add” to have it available on the Quick Access Toolbar.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Customizing the Quick Access Toolbar</a:t>
            </a:r>
          </a:p>
        </p:txBody>
      </p:sp>
    </p:spTree>
    <p:extLst>
      <p:ext uri="{BB962C8B-B14F-4D97-AF65-F5344CB8AC3E}">
        <p14:creationId xmlns:p14="http://schemas.microsoft.com/office/powerpoint/2010/main" val="3437213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Customizing the Quick Access Toolbar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74" b="8486"/>
          <a:stretch/>
        </p:blipFill>
        <p:spPr>
          <a:xfrm>
            <a:off x="457198" y="1832263"/>
            <a:ext cx="7540395" cy="492598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309254" y="1777422"/>
            <a:ext cx="211975" cy="2758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120356" y="5054138"/>
            <a:ext cx="1465797" cy="27639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979069" y="3429000"/>
            <a:ext cx="1208087" cy="304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86153" y="4639512"/>
            <a:ext cx="748145" cy="51211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3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688379"/>
            <a:ext cx="12192000" cy="13965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 err="1"/>
              <a:t>Png</a:t>
            </a:r>
            <a:r>
              <a:rPr lang="en-US" sz="1800" dirty="0"/>
              <a:t> and gif files can be placed in a file without backgrounds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We can provide you with the .</a:t>
            </a:r>
            <a:r>
              <a:rPr lang="en-US" sz="1800" dirty="0" err="1"/>
              <a:t>png</a:t>
            </a:r>
            <a:r>
              <a:rPr lang="en-US" sz="1800" dirty="0"/>
              <a:t> logo for UND SMHS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Logos with backgrounds</a:t>
            </a:r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4D6A33C-F105-FDC0-BC69-049CDEFA9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280" y="5066799"/>
            <a:ext cx="3416815" cy="6797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2431FB-A396-C8CC-496D-3AA0DD531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457" y="5066799"/>
            <a:ext cx="3413760" cy="6766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99776A-C9DC-A02C-2D1E-E00F02438F3A}"/>
              </a:ext>
            </a:extLst>
          </p:cNvPr>
          <p:cNvSpPr txBox="1"/>
          <p:nvPr/>
        </p:nvSpPr>
        <p:spPr>
          <a:xfrm>
            <a:off x="6931457" y="3957226"/>
            <a:ext cx="3503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white box behind the logo doesn’t look professional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DDFAF0-D9A4-EF5F-DBDE-7E3F255A1509}"/>
              </a:ext>
            </a:extLst>
          </p:cNvPr>
          <p:cNvCxnSpPr>
            <a:cxnSpLocks/>
          </p:cNvCxnSpPr>
          <p:nvPr/>
        </p:nvCxnSpPr>
        <p:spPr>
          <a:xfrm>
            <a:off x="9619488" y="4337914"/>
            <a:ext cx="168250" cy="6440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568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Any questions about tools or layout?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791115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b="1" dirty="0"/>
              <a:t>Step 1: Determine the size of your poster!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There is no standard size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Boards could be 8’x4’, 40”x30”, or another size.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The poster could be portrait or landscape.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Does the printer have a size limit?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In Communications &amp; Engagement, our rolls of paper are 42” wide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I’m ready to build my poster, what do I do?</a:t>
            </a:r>
          </a:p>
        </p:txBody>
      </p:sp>
    </p:spTree>
    <p:extLst>
      <p:ext uri="{BB962C8B-B14F-4D97-AF65-F5344CB8AC3E}">
        <p14:creationId xmlns:p14="http://schemas.microsoft.com/office/powerpoint/2010/main" val="3435132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10515600" cy="46499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Communications &amp; Engagement prints UND School of </a:t>
            </a:r>
            <a:br>
              <a:rPr lang="en-US" sz="1800" dirty="0"/>
            </a:br>
            <a:r>
              <a:rPr lang="en-US" sz="1800" dirty="0"/>
              <a:t>Medicine &amp; Health Sciences Posters (one/event) for no charge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Email: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Clr>
                <a:schemeClr val="tx1"/>
              </a:buClr>
            </a:pPr>
            <a:r>
              <a:rPr lang="en-US" sz="1800" dirty="0">
                <a:solidFill>
                  <a:srgbClr val="009A4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john.lee@UND.edu</a:t>
            </a:r>
            <a:endParaRPr lang="en-US" sz="1800" dirty="0">
              <a:solidFill>
                <a:srgbClr val="009A44"/>
              </a:solidFill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Clr>
                <a:schemeClr val="tx1"/>
              </a:buClr>
            </a:pPr>
            <a:r>
              <a:rPr lang="en-US" sz="1800" dirty="0">
                <a:solidFill>
                  <a:srgbClr val="009A4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laura.stutrud@UND.edu</a:t>
            </a:r>
            <a:endParaRPr lang="en-US" sz="1800" dirty="0">
              <a:solidFill>
                <a:srgbClr val="009A44"/>
              </a:solidFill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Clr>
                <a:schemeClr val="tx1"/>
              </a:buClr>
            </a:pPr>
            <a:r>
              <a:rPr lang="en-US" sz="1800" dirty="0">
                <a:solidFill>
                  <a:srgbClr val="009A4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UNDsmhsgraphics@UND.edu</a:t>
            </a:r>
            <a:endParaRPr lang="en-US" sz="1800" dirty="0">
              <a:solidFill>
                <a:srgbClr val="009A44"/>
              </a:solidFill>
            </a:endParaRPr>
          </a:p>
          <a:p>
            <a:pPr marL="233363" lvl="1" indent="-233363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Dropbox: </a:t>
            </a:r>
            <a:r>
              <a:rPr lang="en-US" sz="1800" dirty="0">
                <a:solidFill>
                  <a:srgbClr val="009A4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dropbox.med.UND.edu/fil</a:t>
            </a:r>
          </a:p>
          <a:p>
            <a:pPr marL="233363" lvl="1" indent="-233363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Website: </a:t>
            </a:r>
            <a:r>
              <a:rPr lang="en-US" sz="1800" u="sng" dirty="0">
                <a:solidFill>
                  <a:srgbClr val="009A44"/>
                </a:solidFill>
              </a:rPr>
              <a:t>med.UND.edu/about/communications-engagement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Submitting Posters for print</a:t>
            </a:r>
          </a:p>
        </p:txBody>
      </p:sp>
    </p:spTree>
    <p:extLst>
      <p:ext uri="{BB962C8B-B14F-4D97-AF65-F5344CB8AC3E}">
        <p14:creationId xmlns:p14="http://schemas.microsoft.com/office/powerpoint/2010/main" val="3288837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8" y="1825625"/>
            <a:ext cx="11525099" cy="464999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Please provide the following information: Paper choice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Regular – </a:t>
            </a:r>
          </a:p>
          <a:p>
            <a:pPr lvl="3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Greener option</a:t>
            </a:r>
          </a:p>
          <a:p>
            <a:pPr lvl="3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Can be recycled/environmentally friendly and perfect for one-time use</a:t>
            </a:r>
          </a:p>
          <a:p>
            <a:pPr marL="1141413" lvl="3" indent="-227013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Acid-free polypropylene</a:t>
            </a:r>
          </a:p>
          <a:p>
            <a:pPr marL="1374775" lvl="2" indent="231775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Cannot be recycled, does not tear or fade easily, best choice if using poster more than once</a:t>
            </a:r>
          </a:p>
          <a:p>
            <a:pPr marL="1374775" lvl="2" indent="231775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Inks often appear brighter and grays often appear more true. </a:t>
            </a:r>
          </a:p>
          <a:p>
            <a:pPr marL="460375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Both options are printed on the same machine with the same pigment-based inks.</a:t>
            </a:r>
          </a:p>
          <a:p>
            <a:pPr marL="228600" lvl="2">
              <a:lnSpc>
                <a:spcPct val="150000"/>
              </a:lnSpc>
              <a:spcBef>
                <a:spcPts val="600"/>
              </a:spcBef>
              <a:buClr>
                <a:schemeClr val="tx1"/>
              </a:buClr>
            </a:pPr>
            <a:r>
              <a:rPr lang="en-US" sz="1800" dirty="0">
                <a:solidFill>
                  <a:srgbClr val="009A44"/>
                </a:solidFill>
              </a:rPr>
              <a:t>If you don’t specify which paper you want, we will print the poster on regular paper.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Submitting Posters for print</a:t>
            </a:r>
          </a:p>
        </p:txBody>
      </p:sp>
    </p:spTree>
    <p:extLst>
      <p:ext uri="{BB962C8B-B14F-4D97-AF65-F5344CB8AC3E}">
        <p14:creationId xmlns:p14="http://schemas.microsoft.com/office/powerpoint/2010/main" val="3254672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4"/>
            <a:ext cx="9177252" cy="48411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Fonts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Bullets (are they showing up how you built the poster?)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Super- or sub-scripts (are they still there?)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Images, charts, graphs (are they still there?)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Greek characters and symbols (are they still there?)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Spelling and typos (this is your last chance)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Colors (color looks different on monitors than when printed. Inks often appear darker.)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Proofing</a:t>
            </a:r>
          </a:p>
        </p:txBody>
      </p:sp>
    </p:spTree>
    <p:extLst>
      <p:ext uri="{BB962C8B-B14F-4D97-AF65-F5344CB8AC3E}">
        <p14:creationId xmlns:p14="http://schemas.microsoft.com/office/powerpoint/2010/main" val="2498904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10515600" cy="35430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Submit a pdf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Communications &amp; Engagement will print this file full size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We only print one poster/event/student=no reprints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Make sure your poster is error-free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Communications &amp; Engagement will not edit a pdf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PDF files appear consistent on different computers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Please have only one slide in the poster file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Submitting Posters for print</a:t>
            </a:r>
          </a:p>
        </p:txBody>
      </p:sp>
    </p:spTree>
    <p:extLst>
      <p:ext uri="{BB962C8B-B14F-4D97-AF65-F5344CB8AC3E}">
        <p14:creationId xmlns:p14="http://schemas.microsoft.com/office/powerpoint/2010/main" val="2756315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10515600" cy="45834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Communications &amp; Engagement prints on 42”-wide rolls of paper (1/2” is needed for grip – an unprintable area on the margins).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Regular paper: a green option for printing.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Name your poster: </a:t>
            </a:r>
            <a:br>
              <a:rPr lang="en-US" sz="1800" dirty="0"/>
            </a:br>
            <a:r>
              <a:rPr lang="en-US" sz="1800" b="1" dirty="0" err="1">
                <a:solidFill>
                  <a:srgbClr val="00B050"/>
                </a:solidFill>
              </a:rPr>
              <a:t>firstname</a:t>
            </a:r>
            <a:r>
              <a:rPr lang="en-US" sz="1800" b="1" dirty="0">
                <a:solidFill>
                  <a:srgbClr val="00B050"/>
                </a:solidFill>
              </a:rPr>
              <a:t>-</a:t>
            </a:r>
            <a:r>
              <a:rPr lang="en-US" sz="1800" b="1" dirty="0" err="1">
                <a:solidFill>
                  <a:srgbClr val="00B050"/>
                </a:solidFill>
              </a:rPr>
              <a:t>lastname</a:t>
            </a:r>
            <a:r>
              <a:rPr lang="en-US" sz="1800" b="1" dirty="0">
                <a:solidFill>
                  <a:srgbClr val="00B050"/>
                </a:solidFill>
              </a:rPr>
              <a:t>-poster/</a:t>
            </a:r>
            <a:r>
              <a:rPr lang="en-US" sz="1800" b="1" dirty="0" err="1">
                <a:solidFill>
                  <a:srgbClr val="00B050"/>
                </a:solidFill>
              </a:rPr>
              <a:t>eventinfo</a:t>
            </a:r>
            <a:r>
              <a:rPr lang="en-US" sz="1800" b="1" dirty="0">
                <a:solidFill>
                  <a:srgbClr val="00B050"/>
                </a:solidFill>
              </a:rPr>
              <a:t>-Regular (or) Poly.pptx</a:t>
            </a:r>
          </a:p>
          <a:p>
            <a:pPr lvl="2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Example: laura-stutrud_BuildPoster_HowConference-poly.pptx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Resources Print Options</a:t>
            </a:r>
          </a:p>
        </p:txBody>
      </p:sp>
    </p:spTree>
    <p:extLst>
      <p:ext uri="{BB962C8B-B14F-4D97-AF65-F5344CB8AC3E}">
        <p14:creationId xmlns:p14="http://schemas.microsoft.com/office/powerpoint/2010/main" val="9263814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UND Duplicating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EERC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FedEx on Columbia Rd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Online vendors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Print Vendors</a:t>
            </a:r>
          </a:p>
        </p:txBody>
      </p:sp>
    </p:spTree>
    <p:extLst>
      <p:ext uri="{BB962C8B-B14F-4D97-AF65-F5344CB8AC3E}">
        <p14:creationId xmlns:p14="http://schemas.microsoft.com/office/powerpoint/2010/main" val="5444313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Any questions?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732639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041" y="2092526"/>
            <a:ext cx="6493609" cy="3959902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4"/>
            <a:ext cx="4472248" cy="435904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In PowerPoint, click on the “Design” tab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Click “Slide Size”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Click “Custom Slide Size”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Enter the width and height values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Summer institute posters are 56” wide x 41” high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the size of your poster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5669063" y="2136834"/>
            <a:ext cx="533400" cy="228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10605655" y="2142376"/>
            <a:ext cx="609600" cy="622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 bwMode="auto">
          <a:xfrm>
            <a:off x="7562072" y="3679166"/>
            <a:ext cx="914400" cy="7866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16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8" y="1825626"/>
            <a:ext cx="11734802" cy="13707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>
                <a:solidFill>
                  <a:srgbClr val="009A4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Poster printing tips and poster templates</a:t>
            </a:r>
            <a:endParaRPr lang="en-US" sz="1800" dirty="0">
              <a:solidFill>
                <a:srgbClr val="009A44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Do not adjust colors/positions, etc. of branding elements on the template.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a template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197033" y="3943831"/>
            <a:ext cx="6655444" cy="2114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You aren’t required to use the template, but you are encouraged to use them.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If you choose to create your own design, be aware that overall background gradients have caused printing issues.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B29312-5164-D131-43D9-C68DFCD93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40" y="3279949"/>
            <a:ext cx="4207753" cy="344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04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Don’t start with the default 13.333”x7.5” size and expect the poster to print large.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Common issues with resizing the poster after it’s built: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Images (including logos) don’t maintain their proportions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Text may have to be resized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Charts and graphs may have to be adjusted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with adjusting the size</a:t>
            </a:r>
          </a:p>
        </p:txBody>
      </p:sp>
    </p:spTree>
    <p:extLst>
      <p:ext uri="{BB962C8B-B14F-4D97-AF65-F5344CB8AC3E}">
        <p14:creationId xmlns:p14="http://schemas.microsoft.com/office/powerpoint/2010/main" val="1652853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8312728" cy="41678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PowerPoint limits the slide sizes to 56”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1800" dirty="0"/>
              <a:t>To make a larger poster, the poster </a:t>
            </a:r>
            <a:br>
              <a:rPr lang="en-US" sz="1800" dirty="0"/>
            </a:br>
            <a:r>
              <a:rPr lang="en-US" sz="1800" dirty="0"/>
              <a:t>can be built proportionally smaller </a:t>
            </a:r>
            <a:br>
              <a:rPr lang="en-US" sz="1800" dirty="0"/>
            </a:br>
            <a:r>
              <a:rPr lang="en-US" sz="1800" dirty="0"/>
              <a:t>(i.e. half-sized) – just be sure that </a:t>
            </a:r>
            <a:br>
              <a:rPr lang="en-US" sz="1800" dirty="0"/>
            </a:br>
            <a:r>
              <a:rPr lang="en-US" sz="1800" dirty="0"/>
              <a:t>the person printing the poster</a:t>
            </a:r>
            <a:br>
              <a:rPr lang="en-US" sz="1800" dirty="0"/>
            </a:br>
            <a:r>
              <a:rPr lang="en-US" sz="1800" dirty="0"/>
              <a:t>knows and is willing to print the poster larger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PowerPoint size limitation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9" t="46950" r="40112" b="29053"/>
          <a:stretch/>
        </p:blipFill>
        <p:spPr>
          <a:xfrm>
            <a:off x="7090757" y="2787233"/>
            <a:ext cx="4347556" cy="23583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 bwMode="auto">
          <a:xfrm>
            <a:off x="7680741" y="4095395"/>
            <a:ext cx="2444159" cy="3985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85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1825625"/>
            <a:ext cx="10515600" cy="190142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1800" dirty="0"/>
              <a:t>Please size posters correctly! Other than the poster’s message (data and research) this is perhaps the most important part of poster creation!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 Size</a:t>
            </a:r>
          </a:p>
        </p:txBody>
      </p:sp>
    </p:spTree>
    <p:extLst>
      <p:ext uri="{BB962C8B-B14F-4D97-AF65-F5344CB8AC3E}">
        <p14:creationId xmlns:p14="http://schemas.microsoft.com/office/powerpoint/2010/main" val="1004375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Does anyone have any questions?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on initial set-up?</a:t>
            </a:r>
          </a:p>
        </p:txBody>
      </p:sp>
    </p:spTree>
    <p:extLst>
      <p:ext uri="{BB962C8B-B14F-4D97-AF65-F5344CB8AC3E}">
        <p14:creationId xmlns:p14="http://schemas.microsoft.com/office/powerpoint/2010/main" val="1266611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080ca090-da8c-4360-a3bc-148c3bd51ef5}" enabled="1" method="Standard" siteId="{ec37a091-b9a6-47e5-98d0-903d4a41920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1325</Words>
  <Application>Microsoft Office PowerPoint</Application>
  <PresentationFormat>Widescreen</PresentationFormat>
  <Paragraphs>174</Paragraphs>
  <Slides>36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Arial</vt:lpstr>
      <vt:lpstr>Office Theme</vt:lpstr>
      <vt:lpstr>Production Strategies for Research Posters</vt:lpstr>
      <vt:lpstr>What Software is used to build posters</vt:lpstr>
      <vt:lpstr>I’m ready to build my poster, what do I do?</vt:lpstr>
      <vt:lpstr>Setting the size of your poster</vt:lpstr>
      <vt:lpstr>Using a template</vt:lpstr>
      <vt:lpstr>Issues with adjusting the size</vt:lpstr>
      <vt:lpstr>PowerPoint size limitation</vt:lpstr>
      <vt:lpstr>Poster Size</vt:lpstr>
      <vt:lpstr>Questions on initial set-up?</vt:lpstr>
      <vt:lpstr>Adding Data</vt:lpstr>
      <vt:lpstr>Inserting Images</vt:lpstr>
      <vt:lpstr>Inserting Images</vt:lpstr>
      <vt:lpstr>Image Resolution</vt:lpstr>
      <vt:lpstr>Adjusting Backgrounds</vt:lpstr>
      <vt:lpstr>Design Tab</vt:lpstr>
      <vt:lpstr>Text guidelines</vt:lpstr>
      <vt:lpstr>The Home Tab</vt:lpstr>
      <vt:lpstr>Customizing Colors</vt:lpstr>
      <vt:lpstr>Customizing Colors</vt:lpstr>
      <vt:lpstr>The Format Tab</vt:lpstr>
      <vt:lpstr>Crop</vt:lpstr>
      <vt:lpstr>Align Options</vt:lpstr>
      <vt:lpstr>Align</vt:lpstr>
      <vt:lpstr>Distribute</vt:lpstr>
      <vt:lpstr>Group and Ungroup</vt:lpstr>
      <vt:lpstr>Customizing the Quick Access Toolbar</vt:lpstr>
      <vt:lpstr>Customizing the Quick Access Toolbar</vt:lpstr>
      <vt:lpstr>Logos with backgrounds</vt:lpstr>
      <vt:lpstr>Questions</vt:lpstr>
      <vt:lpstr>Submitting Posters for print</vt:lpstr>
      <vt:lpstr>Submitting Posters for print</vt:lpstr>
      <vt:lpstr>Proofing</vt:lpstr>
      <vt:lpstr>Submitting Posters for print</vt:lpstr>
      <vt:lpstr>Information Resources Print Options</vt:lpstr>
      <vt:lpstr>Other Print Vendors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Madison Kunz</dc:creator>
  <cp:lastModifiedBy>Lee, John</cp:lastModifiedBy>
  <cp:revision>71</cp:revision>
  <dcterms:created xsi:type="dcterms:W3CDTF">2017-10-06T18:53:50Z</dcterms:created>
  <dcterms:modified xsi:type="dcterms:W3CDTF">2026-07-13T16:37:14Z</dcterms:modified>
</cp:coreProperties>
</file>