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5" r:id="rId2"/>
    <p:sldId id="262" r:id="rId3"/>
    <p:sldId id="265" r:id="rId4"/>
    <p:sldId id="264" r:id="rId5"/>
    <p:sldId id="266" r:id="rId6"/>
    <p:sldId id="267" r:id="rId7"/>
    <p:sldId id="268" r:id="rId8"/>
    <p:sldId id="269" r:id="rId9"/>
    <p:sldId id="270" r:id="rId10"/>
    <p:sldId id="271" r:id="rId11"/>
    <p:sldId id="276" r:id="rId12"/>
    <p:sldId id="272" r:id="rId13"/>
    <p:sldId id="277" r:id="rId14"/>
    <p:sldId id="273" r:id="rId15"/>
    <p:sldId id="275" r:id="rId16"/>
    <p:sldId id="274" r:id="rId17"/>
    <p:sldId id="278" r:id="rId18"/>
    <p:sldId id="280" r:id="rId19"/>
    <p:sldId id="286" r:id="rId20"/>
    <p:sldId id="279" r:id="rId21"/>
    <p:sldId id="287" r:id="rId22"/>
    <p:sldId id="282" r:id="rId23"/>
    <p:sldId id="288" r:id="rId24"/>
    <p:sldId id="283" r:id="rId25"/>
    <p:sldId id="289" r:id="rId26"/>
  </p:sldIdLst>
  <p:sldSz cx="51206400" cy="29160788"/>
  <p:notesSz cx="9359900" cy="14859000"/>
  <p:defaultTextStyle>
    <a:defPPr>
      <a:defRPr lang="en-US"/>
    </a:defPPr>
    <a:lvl1pPr algn="l" rtl="0" fontAlgn="base">
      <a:spcBef>
        <a:spcPct val="0"/>
      </a:spcBef>
      <a:spcAft>
        <a:spcPct val="0"/>
      </a:spcAft>
      <a:defRPr sz="10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10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10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10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10000" kern="1200">
        <a:solidFill>
          <a:schemeClr val="tx1"/>
        </a:solidFill>
        <a:latin typeface="Arial" panose="020B0604020202020204" pitchFamily="34" charset="0"/>
        <a:ea typeface="+mn-ea"/>
        <a:cs typeface="+mn-cs"/>
      </a:defRPr>
    </a:lvl5pPr>
    <a:lvl6pPr marL="2286000" algn="l" defTabSz="914400" rtl="0" eaLnBrk="1" latinLnBrk="0" hangingPunct="1">
      <a:defRPr sz="10000" kern="1200">
        <a:solidFill>
          <a:schemeClr val="tx1"/>
        </a:solidFill>
        <a:latin typeface="Arial" panose="020B0604020202020204" pitchFamily="34" charset="0"/>
        <a:ea typeface="+mn-ea"/>
        <a:cs typeface="+mn-cs"/>
      </a:defRPr>
    </a:lvl6pPr>
    <a:lvl7pPr marL="2743200" algn="l" defTabSz="914400" rtl="0" eaLnBrk="1" latinLnBrk="0" hangingPunct="1">
      <a:defRPr sz="10000" kern="1200">
        <a:solidFill>
          <a:schemeClr val="tx1"/>
        </a:solidFill>
        <a:latin typeface="Arial" panose="020B0604020202020204" pitchFamily="34" charset="0"/>
        <a:ea typeface="+mn-ea"/>
        <a:cs typeface="+mn-cs"/>
      </a:defRPr>
    </a:lvl7pPr>
    <a:lvl8pPr marL="3200400" algn="l" defTabSz="914400" rtl="0" eaLnBrk="1" latinLnBrk="0" hangingPunct="1">
      <a:defRPr sz="10000" kern="1200">
        <a:solidFill>
          <a:schemeClr val="tx1"/>
        </a:solidFill>
        <a:latin typeface="Arial" panose="020B0604020202020204" pitchFamily="34" charset="0"/>
        <a:ea typeface="+mn-ea"/>
        <a:cs typeface="+mn-cs"/>
      </a:defRPr>
    </a:lvl8pPr>
    <a:lvl9pPr marL="3657600" algn="l" defTabSz="914400" rtl="0" eaLnBrk="1" latinLnBrk="0" hangingPunct="1">
      <a:defRPr sz="10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9185" userDrawn="1">
          <p15:clr>
            <a:srgbClr val="A4A3A4"/>
          </p15:clr>
        </p15:guide>
        <p15:guide id="2" pos="161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44"/>
    <a:srgbClr val="F6F2EE"/>
    <a:srgbClr val="F3EEE9"/>
    <a:srgbClr val="E0D2C6"/>
    <a:srgbClr val="A3C6CD"/>
    <a:srgbClr val="006600"/>
    <a:srgbClr val="E9FFE9"/>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5421" autoAdjust="0"/>
  </p:normalViewPr>
  <p:slideViewPr>
    <p:cSldViewPr>
      <p:cViewPr varScale="1">
        <p:scale>
          <a:sx n="27" d="100"/>
          <a:sy n="27" d="100"/>
        </p:scale>
        <p:origin x="749" y="53"/>
      </p:cViewPr>
      <p:guideLst>
        <p:guide orient="horz" pos="9185"/>
        <p:guide pos="16128"/>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pic>
        <p:nvPicPr>
          <p:cNvPr id="26" name="Picture 25" descr="A black background with a black square&#10;&#10;Description automatically generated with medium confidence">
            <a:extLst>
              <a:ext uri="{FF2B5EF4-FFF2-40B4-BE49-F238E27FC236}">
                <a16:creationId xmlns:a16="http://schemas.microsoft.com/office/drawing/2014/main" id="{090FE274-E272-1568-41B1-45F8D8C67CB1}"/>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3598592" y="2273921"/>
            <a:ext cx="6423612" cy="1279888"/>
          </a:xfrm>
          <a:prstGeom prst="rect">
            <a:avLst/>
          </a:prstGeom>
        </p:spPr>
      </p:pic>
    </p:spTree>
    <p:extLst>
      <p:ext uri="{BB962C8B-B14F-4D97-AF65-F5344CB8AC3E}">
        <p14:creationId xmlns:p14="http://schemas.microsoft.com/office/powerpoint/2010/main" val="3097388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600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randed Layout 1">
    <p:spTree>
      <p:nvGrpSpPr>
        <p:cNvPr id="1" name=""/>
        <p:cNvGrpSpPr/>
        <p:nvPr/>
      </p:nvGrpSpPr>
      <p:grpSpPr>
        <a:xfrm>
          <a:off x="0" y="0"/>
          <a:ext cx="0" cy="0"/>
          <a:chOff x="0" y="0"/>
          <a:chExt cx="0" cy="0"/>
        </a:xfrm>
      </p:grpSpPr>
      <p:pic>
        <p:nvPicPr>
          <p:cNvPr id="6" name="Picture 5" descr="A black background with a black square&#10;&#10;Description automatically generated with medium confidence">
            <a:extLst>
              <a:ext uri="{FF2B5EF4-FFF2-40B4-BE49-F238E27FC236}">
                <a16:creationId xmlns:a16="http://schemas.microsoft.com/office/drawing/2014/main" id="{0F10AFD7-E7C3-1E28-3466-6299BC1B30DE}"/>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3598592" y="2273921"/>
            <a:ext cx="6423612" cy="1279888"/>
          </a:xfrm>
          <a:prstGeom prst="rect">
            <a:avLst/>
          </a:prstGeom>
        </p:spPr>
      </p:pic>
      <p:pic>
        <p:nvPicPr>
          <p:cNvPr id="7" name="Picture 6">
            <a:extLst>
              <a:ext uri="{FF2B5EF4-FFF2-40B4-BE49-F238E27FC236}">
                <a16:creationId xmlns:a16="http://schemas.microsoft.com/office/drawing/2014/main" id="{5CA62945-D43B-B293-DC07-05369D3646B1}"/>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26" y="0"/>
            <a:ext cx="19045376" cy="29168708"/>
          </a:xfrm>
          <a:prstGeom prst="rect">
            <a:avLst/>
          </a:prstGeom>
        </p:spPr>
      </p:pic>
      <p:pic>
        <p:nvPicPr>
          <p:cNvPr id="9" name="Picture 8">
            <a:extLst>
              <a:ext uri="{FF2B5EF4-FFF2-40B4-BE49-F238E27FC236}">
                <a16:creationId xmlns:a16="http://schemas.microsoft.com/office/drawing/2014/main" id="{3E22FECE-284A-6838-1929-B6E7CC56FE59}"/>
              </a:ext>
            </a:extLst>
          </p:cNvPr>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a:off x="126" y="4148275"/>
            <a:ext cx="7049532" cy="20126082"/>
          </a:xfrm>
          <a:prstGeom prst="rect">
            <a:avLst/>
          </a:prstGeom>
        </p:spPr>
      </p:pic>
      <p:pic>
        <p:nvPicPr>
          <p:cNvPr id="10" name="Picture 9">
            <a:extLst>
              <a:ext uri="{FF2B5EF4-FFF2-40B4-BE49-F238E27FC236}">
                <a16:creationId xmlns:a16="http://schemas.microsoft.com/office/drawing/2014/main" id="{E5CFBF1D-2EB5-6DC7-F6BE-DCD89EFC0523}"/>
              </a:ext>
            </a:extLst>
          </p:cNvPr>
          <p:cNvPicPr>
            <a:picLocks/>
          </p:cNvPicPr>
          <p:nvPr userDrawn="1"/>
        </p:nvPicPr>
        <p:blipFill rotWithShape="1">
          <a:blip r:embed="rId5" cstate="print">
            <a:extLst>
              <a:ext uri="{28A0092B-C50C-407E-A947-70E740481C1C}">
                <a14:useLocalDpi xmlns:a14="http://schemas.microsoft.com/office/drawing/2010/main" val="0"/>
              </a:ext>
            </a:extLst>
          </a:blip>
          <a:srcRect l="37016"/>
          <a:stretch/>
        </p:blipFill>
        <p:spPr>
          <a:xfrm>
            <a:off x="0" y="26224992"/>
            <a:ext cx="12544266" cy="1658869"/>
          </a:xfrm>
          <a:prstGeom prst="rect">
            <a:avLst/>
          </a:prstGeom>
        </p:spPr>
      </p:pic>
      <p:pic>
        <p:nvPicPr>
          <p:cNvPr id="11" name="Picture 10">
            <a:extLst>
              <a:ext uri="{FF2B5EF4-FFF2-40B4-BE49-F238E27FC236}">
                <a16:creationId xmlns:a16="http://schemas.microsoft.com/office/drawing/2014/main" id="{1CB19C53-EA66-A14C-D869-020CB74F3487}"/>
              </a:ext>
            </a:extLst>
          </p:cNvPr>
          <p:cNvPicPr>
            <a:picLocks/>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45231836" y="20625722"/>
            <a:ext cx="5974438" cy="8542986"/>
          </a:xfrm>
          <a:prstGeom prst="rect">
            <a:avLst/>
          </a:prstGeom>
        </p:spPr>
      </p:pic>
    </p:spTree>
    <p:extLst>
      <p:ext uri="{BB962C8B-B14F-4D97-AF65-F5344CB8AC3E}">
        <p14:creationId xmlns:p14="http://schemas.microsoft.com/office/powerpoint/2010/main" val="1840722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anded Layout 1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6968A4-860B-5D9D-4923-62CD57F62414}"/>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126" y="0"/>
            <a:ext cx="19045376" cy="29168708"/>
          </a:xfrm>
          <a:prstGeom prst="rect">
            <a:avLst/>
          </a:prstGeom>
        </p:spPr>
      </p:pic>
      <p:pic>
        <p:nvPicPr>
          <p:cNvPr id="8" name="Picture 7">
            <a:extLst>
              <a:ext uri="{FF2B5EF4-FFF2-40B4-BE49-F238E27FC236}">
                <a16:creationId xmlns:a16="http://schemas.microsoft.com/office/drawing/2014/main" id="{9F8BF2A6-3AA7-0C26-8501-7EEEA6232C2F}"/>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26" y="4148275"/>
            <a:ext cx="7049532" cy="20126082"/>
          </a:xfrm>
          <a:prstGeom prst="rect">
            <a:avLst/>
          </a:prstGeom>
        </p:spPr>
      </p:pic>
      <p:pic>
        <p:nvPicPr>
          <p:cNvPr id="9" name="Picture 8">
            <a:extLst>
              <a:ext uri="{FF2B5EF4-FFF2-40B4-BE49-F238E27FC236}">
                <a16:creationId xmlns:a16="http://schemas.microsoft.com/office/drawing/2014/main" id="{E9DF3B3D-8880-0A63-AE0C-848BC857D322}"/>
              </a:ext>
            </a:extLst>
          </p:cNvPr>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45231836" y="20625722"/>
            <a:ext cx="5974438" cy="8542986"/>
          </a:xfrm>
          <a:prstGeom prst="rect">
            <a:avLst/>
          </a:prstGeom>
        </p:spPr>
      </p:pic>
      <p:pic>
        <p:nvPicPr>
          <p:cNvPr id="2" name="Picture 1" descr="A black background with a black square&#10;&#10;Description automatically generated with medium confidence">
            <a:extLst>
              <a:ext uri="{FF2B5EF4-FFF2-40B4-BE49-F238E27FC236}">
                <a16:creationId xmlns:a16="http://schemas.microsoft.com/office/drawing/2014/main" id="{5B760C6F-D2E8-3C91-41E8-5F166174045E}"/>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43598592" y="2273921"/>
            <a:ext cx="6423612" cy="1279888"/>
          </a:xfrm>
          <a:prstGeom prst="rect">
            <a:avLst/>
          </a:prstGeom>
        </p:spPr>
      </p:pic>
    </p:spTree>
    <p:extLst>
      <p:ext uri="{BB962C8B-B14F-4D97-AF65-F5344CB8AC3E}">
        <p14:creationId xmlns:p14="http://schemas.microsoft.com/office/powerpoint/2010/main" val="702526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randed Layou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B5645B-8065-6A40-5893-97CEFEE65662}"/>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126" y="0"/>
            <a:ext cx="19045376" cy="29168708"/>
          </a:xfrm>
          <a:prstGeom prst="rect">
            <a:avLst/>
          </a:prstGeom>
        </p:spPr>
      </p:pic>
      <p:pic>
        <p:nvPicPr>
          <p:cNvPr id="6" name="Picture 5">
            <a:extLst>
              <a:ext uri="{FF2B5EF4-FFF2-40B4-BE49-F238E27FC236}">
                <a16:creationId xmlns:a16="http://schemas.microsoft.com/office/drawing/2014/main" id="{93E5BF5A-329E-B9D1-6DA7-DCD0148227BE}"/>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26" y="4148275"/>
            <a:ext cx="7049532" cy="20126082"/>
          </a:xfrm>
          <a:prstGeom prst="rect">
            <a:avLst/>
          </a:prstGeom>
        </p:spPr>
      </p:pic>
      <p:pic>
        <p:nvPicPr>
          <p:cNvPr id="7" name="Picture 6">
            <a:extLst>
              <a:ext uri="{FF2B5EF4-FFF2-40B4-BE49-F238E27FC236}">
                <a16:creationId xmlns:a16="http://schemas.microsoft.com/office/drawing/2014/main" id="{80BD7E0C-D05F-59F6-CED0-7079AFA93B0F}"/>
              </a:ext>
            </a:extLst>
          </p:cNvPr>
          <p:cNvPicPr>
            <a:picLocks/>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26224992"/>
            <a:ext cx="12544266" cy="1658869"/>
          </a:xfrm>
          <a:prstGeom prst="rect">
            <a:avLst/>
          </a:prstGeom>
        </p:spPr>
      </p:pic>
      <p:pic>
        <p:nvPicPr>
          <p:cNvPr id="8" name="Picture 7">
            <a:extLst>
              <a:ext uri="{FF2B5EF4-FFF2-40B4-BE49-F238E27FC236}">
                <a16:creationId xmlns:a16="http://schemas.microsoft.com/office/drawing/2014/main" id="{E8D2B719-A831-C4C8-9EC0-B319C81D226E}"/>
              </a:ext>
            </a:extLst>
          </p:cNvPr>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45231836" y="20625722"/>
            <a:ext cx="5974438" cy="8542986"/>
          </a:xfrm>
          <a:prstGeom prst="rect">
            <a:avLst/>
          </a:prstGeom>
        </p:spPr>
      </p:pic>
      <p:pic>
        <p:nvPicPr>
          <p:cNvPr id="2" name="Picture 1" descr="A black background with a black square&#10;&#10;Description automatically generated with medium confidence">
            <a:extLst>
              <a:ext uri="{FF2B5EF4-FFF2-40B4-BE49-F238E27FC236}">
                <a16:creationId xmlns:a16="http://schemas.microsoft.com/office/drawing/2014/main" id="{3343198C-A190-B7EC-6D1C-3914157F5E81}"/>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43598592" y="26603973"/>
            <a:ext cx="6423612" cy="1279888"/>
          </a:xfrm>
          <a:prstGeom prst="rect">
            <a:avLst/>
          </a:prstGeom>
        </p:spPr>
      </p:pic>
    </p:spTree>
    <p:extLst>
      <p:ext uri="{BB962C8B-B14F-4D97-AF65-F5344CB8AC3E}">
        <p14:creationId xmlns:p14="http://schemas.microsoft.com/office/powerpoint/2010/main" val="282943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randed Layout 2a">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0EC1EB26-416F-6A3F-89BF-81E7E672E6C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3598592" y="26842059"/>
            <a:ext cx="6423612" cy="1279888"/>
          </a:xfrm>
          <a:prstGeom prst="rect">
            <a:avLst/>
          </a:prstGeom>
        </p:spPr>
      </p:pic>
      <p:pic>
        <p:nvPicPr>
          <p:cNvPr id="5" name="Picture 4">
            <a:extLst>
              <a:ext uri="{FF2B5EF4-FFF2-40B4-BE49-F238E27FC236}">
                <a16:creationId xmlns:a16="http://schemas.microsoft.com/office/drawing/2014/main" id="{17B8D33A-B166-B68A-4A41-BC726F0146A2}"/>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126" y="0"/>
            <a:ext cx="19045376" cy="29168708"/>
          </a:xfrm>
          <a:prstGeom prst="rect">
            <a:avLst/>
          </a:prstGeom>
        </p:spPr>
      </p:pic>
      <p:pic>
        <p:nvPicPr>
          <p:cNvPr id="8" name="Picture 7">
            <a:extLst>
              <a:ext uri="{FF2B5EF4-FFF2-40B4-BE49-F238E27FC236}">
                <a16:creationId xmlns:a16="http://schemas.microsoft.com/office/drawing/2014/main" id="{8F78DAEC-A42C-7E6B-4638-8D2AF2EE465C}"/>
              </a:ext>
            </a:extLst>
          </p:cNvPr>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a:off x="126" y="4148275"/>
            <a:ext cx="7049532" cy="20126082"/>
          </a:xfrm>
          <a:prstGeom prst="rect">
            <a:avLst/>
          </a:prstGeom>
        </p:spPr>
      </p:pic>
      <p:pic>
        <p:nvPicPr>
          <p:cNvPr id="10" name="Picture 9">
            <a:extLst>
              <a:ext uri="{FF2B5EF4-FFF2-40B4-BE49-F238E27FC236}">
                <a16:creationId xmlns:a16="http://schemas.microsoft.com/office/drawing/2014/main" id="{C0A6818D-5EF4-7422-C575-D4EE0579B3F9}"/>
              </a:ext>
            </a:extLst>
          </p:cNvPr>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a:off x="45231836" y="0"/>
            <a:ext cx="5974438" cy="8542986"/>
          </a:xfrm>
          <a:prstGeom prst="rect">
            <a:avLst/>
          </a:prstGeom>
        </p:spPr>
      </p:pic>
    </p:spTree>
    <p:extLst>
      <p:ext uri="{BB962C8B-B14F-4D97-AF65-F5344CB8AC3E}">
        <p14:creationId xmlns:p14="http://schemas.microsoft.com/office/powerpoint/2010/main" val="1027343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randed Greeen top Layout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E4F11A-03BB-516A-F260-66B4C300FC32}"/>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126" y="0"/>
            <a:ext cx="19045376" cy="29168708"/>
          </a:xfrm>
          <a:prstGeom prst="rect">
            <a:avLst/>
          </a:prstGeom>
        </p:spPr>
      </p:pic>
      <p:pic>
        <p:nvPicPr>
          <p:cNvPr id="4" name="Picture 3">
            <a:extLst>
              <a:ext uri="{FF2B5EF4-FFF2-40B4-BE49-F238E27FC236}">
                <a16:creationId xmlns:a16="http://schemas.microsoft.com/office/drawing/2014/main" id="{3D431B76-9506-49C8-A15A-D0C01A96465D}"/>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26" y="4148275"/>
            <a:ext cx="7049532" cy="20126082"/>
          </a:xfrm>
          <a:prstGeom prst="rect">
            <a:avLst/>
          </a:prstGeom>
        </p:spPr>
      </p:pic>
      <p:pic>
        <p:nvPicPr>
          <p:cNvPr id="11" name="Picture 10">
            <a:extLst>
              <a:ext uri="{FF2B5EF4-FFF2-40B4-BE49-F238E27FC236}">
                <a16:creationId xmlns:a16="http://schemas.microsoft.com/office/drawing/2014/main" id="{63491242-1FB8-91C5-0FE7-134B3BC7FF50}"/>
              </a:ext>
            </a:extLst>
          </p:cNvPr>
          <p:cNvPicPr>
            <a:picLocks/>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26224992"/>
            <a:ext cx="12544266" cy="1658869"/>
          </a:xfrm>
          <a:prstGeom prst="rect">
            <a:avLst/>
          </a:prstGeom>
        </p:spPr>
      </p:pic>
      <p:pic>
        <p:nvPicPr>
          <p:cNvPr id="12" name="Picture 11">
            <a:extLst>
              <a:ext uri="{FF2B5EF4-FFF2-40B4-BE49-F238E27FC236}">
                <a16:creationId xmlns:a16="http://schemas.microsoft.com/office/drawing/2014/main" id="{473BDE5C-C080-1419-CE71-40E4E842F9E5}"/>
              </a:ext>
            </a:extLst>
          </p:cNvPr>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45231836" y="20625722"/>
            <a:ext cx="5974438" cy="8542986"/>
          </a:xfrm>
          <a:prstGeom prst="rect">
            <a:avLst/>
          </a:prstGeom>
        </p:spPr>
      </p:pic>
      <p:sp>
        <p:nvSpPr>
          <p:cNvPr id="9" name="Rectangle 8">
            <a:extLst>
              <a:ext uri="{FF2B5EF4-FFF2-40B4-BE49-F238E27FC236}">
                <a16:creationId xmlns:a16="http://schemas.microsoft.com/office/drawing/2014/main" id="{54626162-3562-52C1-60B4-3572F79E4013}"/>
              </a:ext>
            </a:extLst>
          </p:cNvPr>
          <p:cNvSpPr/>
          <p:nvPr userDrawn="1"/>
        </p:nvSpPr>
        <p:spPr bwMode="auto">
          <a:xfrm>
            <a:off x="0" y="0"/>
            <a:ext cx="51206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marL="0" marR="0" indent="0" algn="l" defTabSz="4330351" rtl="0" eaLnBrk="1" fontAlgn="base" latinLnBrk="0" hangingPunct="1">
              <a:lnSpc>
                <a:spcPct val="100000"/>
              </a:lnSpc>
              <a:spcBef>
                <a:spcPct val="0"/>
              </a:spcBef>
              <a:spcAft>
                <a:spcPct val="0"/>
              </a:spcAft>
              <a:buClrTx/>
              <a:buSzTx/>
              <a:buFontTx/>
              <a:buNone/>
              <a:tabLst/>
            </a:pPr>
            <a:endParaRPr kumimoji="0" lang="en-US" sz="8543" b="0" i="0" u="none" strike="noStrike" cap="none" normalizeH="0" baseline="0">
              <a:ln>
                <a:noFill/>
              </a:ln>
              <a:solidFill>
                <a:schemeClr val="tx1"/>
              </a:solidFill>
              <a:effectLst/>
              <a:latin typeface="Arial" charset="0"/>
            </a:endParaRPr>
          </a:p>
        </p:txBody>
      </p:sp>
      <p:pic>
        <p:nvPicPr>
          <p:cNvPr id="2" name="Picture 1" descr="A black and white sign with white text&#10;&#10;Description automatically generated">
            <a:extLst>
              <a:ext uri="{FF2B5EF4-FFF2-40B4-BE49-F238E27FC236}">
                <a16:creationId xmlns:a16="http://schemas.microsoft.com/office/drawing/2014/main" id="{D73BF2A1-83DB-DCC9-087A-6704C219B11C}"/>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43562016" y="2693194"/>
            <a:ext cx="6423612" cy="1279888"/>
          </a:xfrm>
          <a:prstGeom prst="rect">
            <a:avLst/>
          </a:prstGeom>
        </p:spPr>
      </p:pic>
    </p:spTree>
    <p:extLst>
      <p:ext uri="{BB962C8B-B14F-4D97-AF65-F5344CB8AC3E}">
        <p14:creationId xmlns:p14="http://schemas.microsoft.com/office/powerpoint/2010/main" val="3298617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randed Greeen top Layout 1a">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B4F07A2-B5C3-CE20-4B27-E9A396D3C685}"/>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26" y="0"/>
            <a:ext cx="19045376" cy="29168708"/>
          </a:xfrm>
          <a:prstGeom prst="rect">
            <a:avLst/>
          </a:prstGeom>
        </p:spPr>
      </p:pic>
      <p:pic>
        <p:nvPicPr>
          <p:cNvPr id="13" name="Picture 12">
            <a:extLst>
              <a:ext uri="{FF2B5EF4-FFF2-40B4-BE49-F238E27FC236}">
                <a16:creationId xmlns:a16="http://schemas.microsoft.com/office/drawing/2014/main" id="{B7EA85C4-0F6B-CE49-11F5-F5678AA7CD21}"/>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26" y="4148275"/>
            <a:ext cx="7049532" cy="20126082"/>
          </a:xfrm>
          <a:prstGeom prst="rect">
            <a:avLst/>
          </a:prstGeom>
        </p:spPr>
      </p:pic>
      <p:pic>
        <p:nvPicPr>
          <p:cNvPr id="14" name="Picture 13">
            <a:extLst>
              <a:ext uri="{FF2B5EF4-FFF2-40B4-BE49-F238E27FC236}">
                <a16:creationId xmlns:a16="http://schemas.microsoft.com/office/drawing/2014/main" id="{5E61BB9C-ED90-149D-9A8C-7000D3CDFFA3}"/>
              </a:ext>
            </a:extLst>
          </p:cNvPr>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a:off x="45231836" y="4029457"/>
            <a:ext cx="5974438" cy="8542986"/>
          </a:xfrm>
          <a:prstGeom prst="rect">
            <a:avLst/>
          </a:prstGeom>
        </p:spPr>
      </p:pic>
      <p:sp>
        <p:nvSpPr>
          <p:cNvPr id="7" name="Rectangle 6">
            <a:extLst>
              <a:ext uri="{FF2B5EF4-FFF2-40B4-BE49-F238E27FC236}">
                <a16:creationId xmlns:a16="http://schemas.microsoft.com/office/drawing/2014/main" id="{5C0F61C5-A8FA-B070-6BAA-CBBBB81FDB27}"/>
              </a:ext>
            </a:extLst>
          </p:cNvPr>
          <p:cNvSpPr/>
          <p:nvPr userDrawn="1"/>
        </p:nvSpPr>
        <p:spPr bwMode="auto">
          <a:xfrm>
            <a:off x="0" y="0"/>
            <a:ext cx="51206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marL="0" marR="0" indent="0" algn="l" defTabSz="4330351" rtl="0" eaLnBrk="1" fontAlgn="base" latinLnBrk="0" hangingPunct="1">
              <a:lnSpc>
                <a:spcPct val="100000"/>
              </a:lnSpc>
              <a:spcBef>
                <a:spcPct val="0"/>
              </a:spcBef>
              <a:spcAft>
                <a:spcPct val="0"/>
              </a:spcAft>
              <a:buClrTx/>
              <a:buSzTx/>
              <a:buFontTx/>
              <a:buNone/>
              <a:tabLst/>
            </a:pPr>
            <a:endParaRPr kumimoji="0" lang="en-US" sz="8543" b="0" i="0" u="none" strike="noStrike" cap="none" normalizeH="0" baseline="0">
              <a:ln>
                <a:noFill/>
              </a:ln>
              <a:solidFill>
                <a:schemeClr val="tx1"/>
              </a:solidFill>
              <a:effectLst/>
              <a:latin typeface="Arial" charset="0"/>
            </a:endParaRPr>
          </a:p>
        </p:txBody>
      </p:sp>
      <p:pic>
        <p:nvPicPr>
          <p:cNvPr id="2" name="Picture 1" descr="A black and white sign with white text&#10;&#10;Description automatically generated">
            <a:extLst>
              <a:ext uri="{FF2B5EF4-FFF2-40B4-BE49-F238E27FC236}">
                <a16:creationId xmlns:a16="http://schemas.microsoft.com/office/drawing/2014/main" id="{E76383AD-83DD-C654-EAEC-0632067061BC}"/>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43562016" y="2693194"/>
            <a:ext cx="6423612" cy="1279888"/>
          </a:xfrm>
          <a:prstGeom prst="rect">
            <a:avLst/>
          </a:prstGeom>
        </p:spPr>
      </p:pic>
      <p:pic>
        <p:nvPicPr>
          <p:cNvPr id="15" name="Picture 14">
            <a:extLst>
              <a:ext uri="{FF2B5EF4-FFF2-40B4-BE49-F238E27FC236}">
                <a16:creationId xmlns:a16="http://schemas.microsoft.com/office/drawing/2014/main" id="{1546D697-2341-A767-BD47-09ABC61B408A}"/>
              </a:ext>
            </a:extLst>
          </p:cNvPr>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48615600" y="25464244"/>
            <a:ext cx="2590674" cy="3704464"/>
          </a:xfrm>
          <a:prstGeom prst="rect">
            <a:avLst/>
          </a:prstGeom>
        </p:spPr>
      </p:pic>
    </p:spTree>
    <p:extLst>
      <p:ext uri="{BB962C8B-B14F-4D97-AF65-F5344CB8AC3E}">
        <p14:creationId xmlns:p14="http://schemas.microsoft.com/office/powerpoint/2010/main" val="1239754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randed Greeen top Layou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5E7EE2-B964-3A61-03E0-22798F8DDE9D}"/>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126" y="0"/>
            <a:ext cx="19045376" cy="29168708"/>
          </a:xfrm>
          <a:prstGeom prst="rect">
            <a:avLst/>
          </a:prstGeom>
        </p:spPr>
      </p:pic>
      <p:pic>
        <p:nvPicPr>
          <p:cNvPr id="10" name="Picture 9">
            <a:extLst>
              <a:ext uri="{FF2B5EF4-FFF2-40B4-BE49-F238E27FC236}">
                <a16:creationId xmlns:a16="http://schemas.microsoft.com/office/drawing/2014/main" id="{2F6A56E9-A4F8-CB05-ACA0-8BBF91558505}"/>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26" y="4148275"/>
            <a:ext cx="7049532" cy="20126082"/>
          </a:xfrm>
          <a:prstGeom prst="rect">
            <a:avLst/>
          </a:prstGeom>
        </p:spPr>
      </p:pic>
      <p:pic>
        <p:nvPicPr>
          <p:cNvPr id="11" name="Picture 10">
            <a:extLst>
              <a:ext uri="{FF2B5EF4-FFF2-40B4-BE49-F238E27FC236}">
                <a16:creationId xmlns:a16="http://schemas.microsoft.com/office/drawing/2014/main" id="{12284DDD-BE69-3A7B-1FAC-5563EEC135F0}"/>
              </a:ext>
            </a:extLst>
          </p:cNvPr>
          <p:cNvPicPr>
            <a:picLocks/>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26224992"/>
            <a:ext cx="12544266" cy="1658869"/>
          </a:xfrm>
          <a:prstGeom prst="rect">
            <a:avLst/>
          </a:prstGeom>
        </p:spPr>
      </p:pic>
      <p:pic>
        <p:nvPicPr>
          <p:cNvPr id="12" name="Picture 11">
            <a:extLst>
              <a:ext uri="{FF2B5EF4-FFF2-40B4-BE49-F238E27FC236}">
                <a16:creationId xmlns:a16="http://schemas.microsoft.com/office/drawing/2014/main" id="{55864656-70C1-C67E-4132-F7265837137D}"/>
              </a:ext>
            </a:extLst>
          </p:cNvPr>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45231836" y="20625722"/>
            <a:ext cx="5974438" cy="8542986"/>
          </a:xfrm>
          <a:prstGeom prst="rect">
            <a:avLst/>
          </a:prstGeom>
        </p:spPr>
      </p:pic>
      <p:pic>
        <p:nvPicPr>
          <p:cNvPr id="13" name="Picture 12" descr="A black background with a black square&#10;&#10;Description automatically generated with medium confidence">
            <a:extLst>
              <a:ext uri="{FF2B5EF4-FFF2-40B4-BE49-F238E27FC236}">
                <a16:creationId xmlns:a16="http://schemas.microsoft.com/office/drawing/2014/main" id="{0F17E7BD-B70B-5F6D-95B6-EE134F93D418}"/>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43598592" y="26603973"/>
            <a:ext cx="6423612" cy="1279888"/>
          </a:xfrm>
          <a:prstGeom prst="rect">
            <a:avLst/>
          </a:prstGeom>
        </p:spPr>
      </p:pic>
      <p:sp>
        <p:nvSpPr>
          <p:cNvPr id="9" name="Rectangle 8">
            <a:extLst>
              <a:ext uri="{FF2B5EF4-FFF2-40B4-BE49-F238E27FC236}">
                <a16:creationId xmlns:a16="http://schemas.microsoft.com/office/drawing/2014/main" id="{74B1AE5B-E866-B2AE-0C31-44916380814E}"/>
              </a:ext>
            </a:extLst>
          </p:cNvPr>
          <p:cNvSpPr/>
          <p:nvPr userDrawn="1"/>
        </p:nvSpPr>
        <p:spPr bwMode="auto">
          <a:xfrm>
            <a:off x="0" y="0"/>
            <a:ext cx="51206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marL="0" marR="0" indent="0" algn="l" defTabSz="4330351" rtl="0" eaLnBrk="1" fontAlgn="base" latinLnBrk="0" hangingPunct="1">
              <a:lnSpc>
                <a:spcPct val="100000"/>
              </a:lnSpc>
              <a:spcBef>
                <a:spcPct val="0"/>
              </a:spcBef>
              <a:spcAft>
                <a:spcPct val="0"/>
              </a:spcAft>
              <a:buClrTx/>
              <a:buSzTx/>
              <a:buFontTx/>
              <a:buNone/>
              <a:tabLst/>
            </a:pPr>
            <a:endParaRPr kumimoji="0" lang="en-US" sz="8543"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9919982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randed Greeen top Layout 2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57636C9-7037-4B09-DDB5-5FA272BF3FDE}"/>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26" y="0"/>
            <a:ext cx="19045376" cy="29168708"/>
          </a:xfrm>
          <a:prstGeom prst="rect">
            <a:avLst/>
          </a:prstGeom>
        </p:spPr>
      </p:pic>
      <p:pic>
        <p:nvPicPr>
          <p:cNvPr id="9" name="Picture 8">
            <a:extLst>
              <a:ext uri="{FF2B5EF4-FFF2-40B4-BE49-F238E27FC236}">
                <a16:creationId xmlns:a16="http://schemas.microsoft.com/office/drawing/2014/main" id="{30B790CC-2633-2F52-1226-F997AFCD481C}"/>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26" y="4148275"/>
            <a:ext cx="7049532" cy="20126082"/>
          </a:xfrm>
          <a:prstGeom prst="rect">
            <a:avLst/>
          </a:prstGeom>
        </p:spPr>
      </p:pic>
      <p:pic>
        <p:nvPicPr>
          <p:cNvPr id="10" name="Picture 9">
            <a:extLst>
              <a:ext uri="{FF2B5EF4-FFF2-40B4-BE49-F238E27FC236}">
                <a16:creationId xmlns:a16="http://schemas.microsoft.com/office/drawing/2014/main" id="{A71AFAAE-FD9C-DEF6-605D-E3260255DC92}"/>
              </a:ext>
            </a:extLst>
          </p:cNvPr>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a:off x="45231836" y="3455194"/>
            <a:ext cx="5974438" cy="8542986"/>
          </a:xfrm>
          <a:prstGeom prst="rect">
            <a:avLst/>
          </a:prstGeom>
        </p:spPr>
      </p:pic>
      <p:sp>
        <p:nvSpPr>
          <p:cNvPr id="8" name="Rectangle 7">
            <a:extLst>
              <a:ext uri="{FF2B5EF4-FFF2-40B4-BE49-F238E27FC236}">
                <a16:creationId xmlns:a16="http://schemas.microsoft.com/office/drawing/2014/main" id="{5801FF3D-A2B1-CB94-9259-FCCA07B06D3B}"/>
              </a:ext>
            </a:extLst>
          </p:cNvPr>
          <p:cNvSpPr/>
          <p:nvPr userDrawn="1"/>
        </p:nvSpPr>
        <p:spPr bwMode="auto">
          <a:xfrm>
            <a:off x="0" y="0"/>
            <a:ext cx="51206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marL="0" marR="0" indent="0" algn="l" defTabSz="4330351" rtl="0" eaLnBrk="1" fontAlgn="base" latinLnBrk="0" hangingPunct="1">
              <a:lnSpc>
                <a:spcPct val="100000"/>
              </a:lnSpc>
              <a:spcBef>
                <a:spcPct val="0"/>
              </a:spcBef>
              <a:spcAft>
                <a:spcPct val="0"/>
              </a:spcAft>
              <a:buClrTx/>
              <a:buSzTx/>
              <a:buFontTx/>
              <a:buNone/>
              <a:tabLst/>
            </a:pPr>
            <a:endParaRPr kumimoji="0" lang="en-US" sz="8543" b="0" i="0" u="none" strike="noStrike" cap="none" normalizeH="0" baseline="0">
              <a:ln>
                <a:noFill/>
              </a:ln>
              <a:solidFill>
                <a:schemeClr val="tx1"/>
              </a:solidFill>
              <a:effectLst/>
              <a:latin typeface="Arial" charset="0"/>
            </a:endParaRP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63A37AA2-3BE0-CF4C-2108-DF544E9C9A10}"/>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43598592" y="26842059"/>
            <a:ext cx="6423612" cy="1279888"/>
          </a:xfrm>
          <a:prstGeom prst="rect">
            <a:avLst/>
          </a:prstGeom>
        </p:spPr>
      </p:pic>
      <p:pic>
        <p:nvPicPr>
          <p:cNvPr id="11" name="Picture 10">
            <a:extLst>
              <a:ext uri="{FF2B5EF4-FFF2-40B4-BE49-F238E27FC236}">
                <a16:creationId xmlns:a16="http://schemas.microsoft.com/office/drawing/2014/main" id="{A1661149-0159-8707-382A-3AE9EE232165}"/>
              </a:ext>
            </a:extLst>
          </p:cNvPr>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47398856" y="23724394"/>
            <a:ext cx="3807418" cy="5444314"/>
          </a:xfrm>
          <a:prstGeom prst="rect">
            <a:avLst/>
          </a:prstGeom>
        </p:spPr>
      </p:pic>
    </p:spTree>
    <p:extLst>
      <p:ext uri="{BB962C8B-B14F-4D97-AF65-F5344CB8AC3E}">
        <p14:creationId xmlns:p14="http://schemas.microsoft.com/office/powerpoint/2010/main" val="2074034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60FF5BB7-2429-7744-C167-5A8BD22CA5ED}"/>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3598592" y="26842059"/>
            <a:ext cx="6423612" cy="1279888"/>
          </a:xfrm>
          <a:prstGeom prst="rect">
            <a:avLst/>
          </a:prstGeom>
        </p:spPr>
      </p:pic>
    </p:spTree>
    <p:extLst>
      <p:ext uri="{BB962C8B-B14F-4D97-AF65-F5344CB8AC3E}">
        <p14:creationId xmlns:p14="http://schemas.microsoft.com/office/powerpoint/2010/main" val="1039651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pic>
        <p:nvPicPr>
          <p:cNvPr id="4" name="Picture 3" descr="A black background with a black square&#10;&#10;Description automatically generated with medium confidence">
            <a:extLst>
              <a:ext uri="{FF2B5EF4-FFF2-40B4-BE49-F238E27FC236}">
                <a16:creationId xmlns:a16="http://schemas.microsoft.com/office/drawing/2014/main" id="{CC51120D-BAD2-3222-E164-9828335CA172}"/>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188720" y="2273921"/>
            <a:ext cx="6423612" cy="1277845"/>
          </a:xfrm>
          <a:prstGeom prst="rect">
            <a:avLst/>
          </a:prstGeom>
        </p:spPr>
      </p:pic>
    </p:spTree>
    <p:extLst>
      <p:ext uri="{BB962C8B-B14F-4D97-AF65-F5344CB8AC3E}">
        <p14:creationId xmlns:p14="http://schemas.microsoft.com/office/powerpoint/2010/main" val="2343791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 Top Layou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1314267-3421-5205-4898-A7616812EF75}"/>
              </a:ext>
            </a:extLst>
          </p:cNvPr>
          <p:cNvSpPr/>
          <p:nvPr userDrawn="1"/>
        </p:nvSpPr>
        <p:spPr bwMode="auto">
          <a:xfrm>
            <a:off x="0" y="0"/>
            <a:ext cx="51206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marL="0" marR="0" indent="0" algn="l" defTabSz="4330351" rtl="0" eaLnBrk="1" fontAlgn="base" latinLnBrk="0" hangingPunct="1">
              <a:lnSpc>
                <a:spcPct val="100000"/>
              </a:lnSpc>
              <a:spcBef>
                <a:spcPct val="0"/>
              </a:spcBef>
              <a:spcAft>
                <a:spcPct val="0"/>
              </a:spcAft>
              <a:buClrTx/>
              <a:buSzTx/>
              <a:buFontTx/>
              <a:buNone/>
              <a:tabLst/>
            </a:pPr>
            <a:endParaRPr kumimoji="0" lang="en-US" sz="8543" b="0" i="0" u="none" strike="noStrike" cap="none" normalizeH="0" baseline="0">
              <a:ln>
                <a:noFill/>
              </a:ln>
              <a:solidFill>
                <a:schemeClr val="tx1"/>
              </a:solidFill>
              <a:effectLst/>
              <a:latin typeface="Arial" charset="0"/>
            </a:endParaRP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BB8BD97D-B97D-0C0E-54F6-E1C8C7866B28}"/>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3598592" y="26842059"/>
            <a:ext cx="6423612" cy="1279888"/>
          </a:xfrm>
          <a:prstGeom prst="rect">
            <a:avLst/>
          </a:prstGeom>
        </p:spPr>
      </p:pic>
    </p:spTree>
    <p:extLst>
      <p:ext uri="{BB962C8B-B14F-4D97-AF65-F5344CB8AC3E}">
        <p14:creationId xmlns:p14="http://schemas.microsoft.com/office/powerpoint/2010/main" val="285968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Top Layout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4AA618-0C4D-2652-BDB9-4505AF6D7B87}"/>
              </a:ext>
            </a:extLst>
          </p:cNvPr>
          <p:cNvSpPr/>
          <p:nvPr userDrawn="1"/>
        </p:nvSpPr>
        <p:spPr bwMode="auto">
          <a:xfrm>
            <a:off x="0" y="0"/>
            <a:ext cx="51206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marL="0" marR="0" indent="0" algn="l" defTabSz="4330351" rtl="0" eaLnBrk="1" fontAlgn="base" latinLnBrk="0" hangingPunct="1">
              <a:lnSpc>
                <a:spcPct val="100000"/>
              </a:lnSpc>
              <a:spcBef>
                <a:spcPct val="0"/>
              </a:spcBef>
              <a:spcAft>
                <a:spcPct val="0"/>
              </a:spcAft>
              <a:buClrTx/>
              <a:buSzTx/>
              <a:buFontTx/>
              <a:buNone/>
              <a:tabLst/>
            </a:pPr>
            <a:endParaRPr kumimoji="0" lang="en-US" sz="8543" b="0" i="0" u="none" strike="noStrike" cap="none" normalizeH="0" baseline="0">
              <a:ln>
                <a:noFill/>
              </a:ln>
              <a:solidFill>
                <a:schemeClr val="tx1"/>
              </a:solidFill>
              <a:effectLst/>
              <a:latin typeface="Arial" charset="0"/>
            </a:endParaRPr>
          </a:p>
        </p:txBody>
      </p:sp>
      <p:pic>
        <p:nvPicPr>
          <p:cNvPr id="10" name="Picture 9" descr="A black and white sign with white text&#10;&#10;Description automatically generated">
            <a:extLst>
              <a:ext uri="{FF2B5EF4-FFF2-40B4-BE49-F238E27FC236}">
                <a16:creationId xmlns:a16="http://schemas.microsoft.com/office/drawing/2014/main" id="{A49F5FBD-621E-6E13-95E0-EE61ABA82AE4}"/>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3562016" y="2693194"/>
            <a:ext cx="6423612" cy="1279888"/>
          </a:xfrm>
          <a:prstGeom prst="rect">
            <a:avLst/>
          </a:prstGeom>
        </p:spPr>
      </p:pic>
    </p:spTree>
    <p:extLst>
      <p:ext uri="{BB962C8B-B14F-4D97-AF65-F5344CB8AC3E}">
        <p14:creationId xmlns:p14="http://schemas.microsoft.com/office/powerpoint/2010/main" val="2798017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eige Layout 1">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3C73BF4D-B3BB-6AD0-462D-EE04606BD8A1}"/>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3598592" y="2273921"/>
            <a:ext cx="6423612" cy="1279888"/>
          </a:xfrm>
          <a:prstGeom prst="rect">
            <a:avLst/>
          </a:prstGeom>
        </p:spPr>
      </p:pic>
    </p:spTree>
    <p:extLst>
      <p:ext uri="{BB962C8B-B14F-4D97-AF65-F5344CB8AC3E}">
        <p14:creationId xmlns:p14="http://schemas.microsoft.com/office/powerpoint/2010/main" val="2986717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ige Layout 2">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1FFE6CC9-5FD5-2AC6-1AE6-02877E3C8C90}"/>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3598592" y="26842059"/>
            <a:ext cx="6423612" cy="1279888"/>
          </a:xfrm>
          <a:prstGeom prst="rect">
            <a:avLst/>
          </a:prstGeom>
        </p:spPr>
      </p:pic>
    </p:spTree>
    <p:extLst>
      <p:ext uri="{BB962C8B-B14F-4D97-AF65-F5344CB8AC3E}">
        <p14:creationId xmlns:p14="http://schemas.microsoft.com/office/powerpoint/2010/main" val="2964663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ige Green Top Layout 1">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8F02A7-3B2D-34E5-D12D-ACAF894230E4}"/>
              </a:ext>
            </a:extLst>
          </p:cNvPr>
          <p:cNvSpPr/>
          <p:nvPr userDrawn="1"/>
        </p:nvSpPr>
        <p:spPr bwMode="auto">
          <a:xfrm>
            <a:off x="0" y="0"/>
            <a:ext cx="51206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marL="0" marR="0" indent="0" algn="l" defTabSz="4330351" rtl="0" eaLnBrk="1" fontAlgn="base" latinLnBrk="0" hangingPunct="1">
              <a:lnSpc>
                <a:spcPct val="100000"/>
              </a:lnSpc>
              <a:spcBef>
                <a:spcPct val="0"/>
              </a:spcBef>
              <a:spcAft>
                <a:spcPct val="0"/>
              </a:spcAft>
              <a:buClrTx/>
              <a:buSzTx/>
              <a:buFontTx/>
              <a:buNone/>
              <a:tabLst/>
            </a:pPr>
            <a:endParaRPr kumimoji="0" lang="en-US" sz="8543" b="0" i="0" u="none" strike="noStrike" cap="none" normalizeH="0" baseline="0">
              <a:ln>
                <a:noFill/>
              </a:ln>
              <a:solidFill>
                <a:schemeClr val="tx1"/>
              </a:solidFill>
              <a:effectLst/>
              <a:latin typeface="Arial" charset="0"/>
            </a:endParaRP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5EDC9E25-66BA-CB47-103D-0A02F88DFF8D}"/>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3598592" y="26842059"/>
            <a:ext cx="6423612" cy="1279888"/>
          </a:xfrm>
          <a:prstGeom prst="rect">
            <a:avLst/>
          </a:prstGeom>
        </p:spPr>
      </p:pic>
    </p:spTree>
    <p:extLst>
      <p:ext uri="{BB962C8B-B14F-4D97-AF65-F5344CB8AC3E}">
        <p14:creationId xmlns:p14="http://schemas.microsoft.com/office/powerpoint/2010/main" val="2289474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eige Green Top Layout 2">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5CDE50-0D14-8093-0CBF-6A19A8D7FC34}"/>
              </a:ext>
            </a:extLst>
          </p:cNvPr>
          <p:cNvSpPr/>
          <p:nvPr userDrawn="1"/>
        </p:nvSpPr>
        <p:spPr bwMode="auto">
          <a:xfrm>
            <a:off x="0" y="0"/>
            <a:ext cx="51206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marL="0" marR="0" indent="0" algn="l" defTabSz="4330351" rtl="0" eaLnBrk="1" fontAlgn="base" latinLnBrk="0" hangingPunct="1">
              <a:lnSpc>
                <a:spcPct val="100000"/>
              </a:lnSpc>
              <a:spcBef>
                <a:spcPct val="0"/>
              </a:spcBef>
              <a:spcAft>
                <a:spcPct val="0"/>
              </a:spcAft>
              <a:buClrTx/>
              <a:buSzTx/>
              <a:buFontTx/>
              <a:buNone/>
              <a:tabLst/>
            </a:pPr>
            <a:endParaRPr kumimoji="0" lang="en-US" sz="8543" b="0" i="0" u="none" strike="noStrike" cap="none" normalizeH="0" baseline="0">
              <a:ln>
                <a:noFill/>
              </a:ln>
              <a:solidFill>
                <a:schemeClr val="tx1"/>
              </a:solidFill>
              <a:effectLst/>
              <a:latin typeface="Arial" charset="0"/>
            </a:endParaRPr>
          </a:p>
        </p:txBody>
      </p:sp>
      <p:pic>
        <p:nvPicPr>
          <p:cNvPr id="5" name="Picture 4" descr="A black and white sign with white text&#10;&#10;Description automatically generated">
            <a:extLst>
              <a:ext uri="{FF2B5EF4-FFF2-40B4-BE49-F238E27FC236}">
                <a16:creationId xmlns:a16="http://schemas.microsoft.com/office/drawing/2014/main" id="{B81E0400-C168-DB17-471F-C0A3918C2485}"/>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3562016" y="2693194"/>
            <a:ext cx="6423612" cy="1279888"/>
          </a:xfrm>
          <a:prstGeom prst="rect">
            <a:avLst/>
          </a:prstGeom>
        </p:spPr>
      </p:pic>
    </p:spTree>
    <p:extLst>
      <p:ext uri="{BB962C8B-B14F-4D97-AF65-F5344CB8AC3E}">
        <p14:creationId xmlns:p14="http://schemas.microsoft.com/office/powerpoint/2010/main" val="3940688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62" r:id="rId8"/>
    <p:sldLayoutId id="2147483663" r:id="rId9"/>
    <p:sldLayoutId id="2147483660" r:id="rId10"/>
    <p:sldLayoutId id="2147483655" r:id="rId11"/>
    <p:sldLayoutId id="2147483664" r:id="rId12"/>
    <p:sldLayoutId id="2147483656" r:id="rId13"/>
    <p:sldLayoutId id="2147483665" r:id="rId14"/>
    <p:sldLayoutId id="2147483657" r:id="rId15"/>
    <p:sldLayoutId id="2147483666" r:id="rId16"/>
    <p:sldLayoutId id="2147483658" r:id="rId17"/>
    <p:sldLayoutId id="2147483667" r:id="rId18"/>
  </p:sldLayoutIdLst>
  <p:txStyles>
    <p:titleStyle>
      <a:lvl1pPr algn="ctr" defTabSz="4330351" rtl="0" eaLnBrk="0" fontAlgn="base" hangingPunct="0">
        <a:spcBef>
          <a:spcPct val="0"/>
        </a:spcBef>
        <a:spcAft>
          <a:spcPct val="0"/>
        </a:spcAft>
        <a:defRPr sz="8543" b="1">
          <a:solidFill>
            <a:schemeClr val="tx2"/>
          </a:solidFill>
          <a:latin typeface="+mj-lt"/>
          <a:ea typeface="+mj-ea"/>
          <a:cs typeface="+mj-cs"/>
        </a:defRPr>
      </a:lvl1pPr>
      <a:lvl2pPr algn="ctr" defTabSz="4330351" rtl="0" eaLnBrk="0" fontAlgn="base" hangingPunct="0">
        <a:spcBef>
          <a:spcPct val="0"/>
        </a:spcBef>
        <a:spcAft>
          <a:spcPct val="0"/>
        </a:spcAft>
        <a:defRPr sz="8543" b="1">
          <a:solidFill>
            <a:schemeClr val="tx2"/>
          </a:solidFill>
          <a:latin typeface="Goudy Old Style" pitchFamily="18" charset="0"/>
        </a:defRPr>
      </a:lvl2pPr>
      <a:lvl3pPr algn="ctr" defTabSz="4330351" rtl="0" eaLnBrk="0" fontAlgn="base" hangingPunct="0">
        <a:spcBef>
          <a:spcPct val="0"/>
        </a:spcBef>
        <a:spcAft>
          <a:spcPct val="0"/>
        </a:spcAft>
        <a:defRPr sz="8543" b="1">
          <a:solidFill>
            <a:schemeClr val="tx2"/>
          </a:solidFill>
          <a:latin typeface="Goudy Old Style" pitchFamily="18" charset="0"/>
        </a:defRPr>
      </a:lvl3pPr>
      <a:lvl4pPr algn="ctr" defTabSz="4330351" rtl="0" eaLnBrk="0" fontAlgn="base" hangingPunct="0">
        <a:spcBef>
          <a:spcPct val="0"/>
        </a:spcBef>
        <a:spcAft>
          <a:spcPct val="0"/>
        </a:spcAft>
        <a:defRPr sz="8543" b="1">
          <a:solidFill>
            <a:schemeClr val="tx2"/>
          </a:solidFill>
          <a:latin typeface="Goudy Old Style" pitchFamily="18" charset="0"/>
        </a:defRPr>
      </a:lvl4pPr>
      <a:lvl5pPr algn="ctr" defTabSz="4330351" rtl="0" eaLnBrk="0" fontAlgn="base" hangingPunct="0">
        <a:spcBef>
          <a:spcPct val="0"/>
        </a:spcBef>
        <a:spcAft>
          <a:spcPct val="0"/>
        </a:spcAft>
        <a:defRPr sz="8543" b="1">
          <a:solidFill>
            <a:schemeClr val="tx2"/>
          </a:solidFill>
          <a:latin typeface="Goudy Old Style" pitchFamily="18" charset="0"/>
        </a:defRPr>
      </a:lvl5pPr>
      <a:lvl6pPr marL="390586" algn="ctr" defTabSz="4330351" rtl="0" fontAlgn="base">
        <a:spcBef>
          <a:spcPct val="0"/>
        </a:spcBef>
        <a:spcAft>
          <a:spcPct val="0"/>
        </a:spcAft>
        <a:defRPr sz="8543" b="1">
          <a:solidFill>
            <a:schemeClr val="tx2"/>
          </a:solidFill>
          <a:latin typeface="Goudy Old Style" pitchFamily="18" charset="0"/>
        </a:defRPr>
      </a:lvl6pPr>
      <a:lvl7pPr marL="781172" algn="ctr" defTabSz="4330351" rtl="0" fontAlgn="base">
        <a:spcBef>
          <a:spcPct val="0"/>
        </a:spcBef>
        <a:spcAft>
          <a:spcPct val="0"/>
        </a:spcAft>
        <a:defRPr sz="8543" b="1">
          <a:solidFill>
            <a:schemeClr val="tx2"/>
          </a:solidFill>
          <a:latin typeface="Goudy Old Style" pitchFamily="18" charset="0"/>
        </a:defRPr>
      </a:lvl7pPr>
      <a:lvl8pPr marL="1171758" algn="ctr" defTabSz="4330351" rtl="0" fontAlgn="base">
        <a:spcBef>
          <a:spcPct val="0"/>
        </a:spcBef>
        <a:spcAft>
          <a:spcPct val="0"/>
        </a:spcAft>
        <a:defRPr sz="8543" b="1">
          <a:solidFill>
            <a:schemeClr val="tx2"/>
          </a:solidFill>
          <a:latin typeface="Goudy Old Style" pitchFamily="18" charset="0"/>
        </a:defRPr>
      </a:lvl8pPr>
      <a:lvl9pPr marL="1562344" algn="ctr" defTabSz="4330351" rtl="0" fontAlgn="base">
        <a:spcBef>
          <a:spcPct val="0"/>
        </a:spcBef>
        <a:spcAft>
          <a:spcPct val="0"/>
        </a:spcAft>
        <a:defRPr sz="8543" b="1">
          <a:solidFill>
            <a:schemeClr val="tx2"/>
          </a:solidFill>
          <a:latin typeface="Goudy Old Style" pitchFamily="18" charset="0"/>
        </a:defRPr>
      </a:lvl9pPr>
    </p:titleStyle>
    <p:bodyStyle>
      <a:lvl1pPr marL="321420" indent="-321420" algn="l" defTabSz="4330351" rtl="0" eaLnBrk="0" fontAlgn="base" hangingPunct="0">
        <a:spcBef>
          <a:spcPct val="20000"/>
        </a:spcBef>
        <a:spcAft>
          <a:spcPct val="0"/>
        </a:spcAft>
        <a:buChar char="•"/>
        <a:defRPr sz="2819">
          <a:solidFill>
            <a:schemeClr val="tx1"/>
          </a:solidFill>
          <a:latin typeface="+mn-lt"/>
          <a:ea typeface="+mn-ea"/>
          <a:cs typeface="+mn-cs"/>
        </a:defRPr>
      </a:lvl1pPr>
      <a:lvl2pPr marL="781172" indent="-362106" algn="l" defTabSz="4330351" rtl="0" eaLnBrk="0" fontAlgn="base" hangingPunct="0">
        <a:spcBef>
          <a:spcPct val="20000"/>
        </a:spcBef>
        <a:spcAft>
          <a:spcPct val="0"/>
        </a:spcAft>
        <a:buChar char="–"/>
        <a:defRPr sz="2819">
          <a:solidFill>
            <a:schemeClr val="tx1"/>
          </a:solidFill>
          <a:latin typeface="+mn-lt"/>
        </a:defRPr>
      </a:lvl2pPr>
      <a:lvl3pPr marL="1333146" indent="-454328" algn="l" defTabSz="4330351" rtl="0" eaLnBrk="0" fontAlgn="base" hangingPunct="0">
        <a:spcBef>
          <a:spcPct val="20000"/>
        </a:spcBef>
        <a:spcAft>
          <a:spcPct val="0"/>
        </a:spcAft>
        <a:buChar char="•"/>
        <a:defRPr sz="2819">
          <a:solidFill>
            <a:schemeClr val="tx1"/>
          </a:solidFill>
          <a:latin typeface="+mn-lt"/>
        </a:defRPr>
      </a:lvl3pPr>
      <a:lvl4pPr marL="1837653" indent="-406860" algn="l" defTabSz="4330351" rtl="0" eaLnBrk="0" fontAlgn="base" hangingPunct="0">
        <a:spcBef>
          <a:spcPct val="20000"/>
        </a:spcBef>
        <a:spcAft>
          <a:spcPct val="0"/>
        </a:spcAft>
        <a:buChar char="–"/>
        <a:defRPr sz="2819">
          <a:solidFill>
            <a:schemeClr val="tx1"/>
          </a:solidFill>
          <a:latin typeface="+mn-lt"/>
        </a:defRPr>
      </a:lvl4pPr>
      <a:lvl5pPr marL="2435737" indent="-500439" algn="l" defTabSz="4330351" rtl="0" eaLnBrk="0" fontAlgn="base" hangingPunct="0">
        <a:spcBef>
          <a:spcPct val="20000"/>
        </a:spcBef>
        <a:spcAft>
          <a:spcPct val="0"/>
        </a:spcAft>
        <a:buChar char="»"/>
        <a:defRPr sz="2819">
          <a:solidFill>
            <a:schemeClr val="tx1"/>
          </a:solidFill>
          <a:latin typeface="+mn-lt"/>
        </a:defRPr>
      </a:lvl5pPr>
      <a:lvl6pPr marL="2826323" indent="-500439" algn="l" defTabSz="4330351" rtl="0" fontAlgn="base">
        <a:spcBef>
          <a:spcPct val="20000"/>
        </a:spcBef>
        <a:spcAft>
          <a:spcPct val="0"/>
        </a:spcAft>
        <a:buChar char="»"/>
        <a:defRPr sz="2819">
          <a:solidFill>
            <a:schemeClr val="tx1"/>
          </a:solidFill>
          <a:latin typeface="+mn-lt"/>
        </a:defRPr>
      </a:lvl6pPr>
      <a:lvl7pPr marL="3216909" indent="-500439" algn="l" defTabSz="4330351" rtl="0" fontAlgn="base">
        <a:spcBef>
          <a:spcPct val="20000"/>
        </a:spcBef>
        <a:spcAft>
          <a:spcPct val="0"/>
        </a:spcAft>
        <a:buChar char="»"/>
        <a:defRPr sz="2819">
          <a:solidFill>
            <a:schemeClr val="tx1"/>
          </a:solidFill>
          <a:latin typeface="+mn-lt"/>
        </a:defRPr>
      </a:lvl7pPr>
      <a:lvl8pPr marL="3607495" indent="-500439" algn="l" defTabSz="4330351" rtl="0" fontAlgn="base">
        <a:spcBef>
          <a:spcPct val="20000"/>
        </a:spcBef>
        <a:spcAft>
          <a:spcPct val="0"/>
        </a:spcAft>
        <a:buChar char="»"/>
        <a:defRPr sz="2819">
          <a:solidFill>
            <a:schemeClr val="tx1"/>
          </a:solidFill>
          <a:latin typeface="+mn-lt"/>
        </a:defRPr>
      </a:lvl8pPr>
      <a:lvl9pPr marL="3998081" indent="-500439" algn="l" defTabSz="4330351" rtl="0" fontAlgn="base">
        <a:spcBef>
          <a:spcPct val="20000"/>
        </a:spcBef>
        <a:spcAft>
          <a:spcPct val="0"/>
        </a:spcAft>
        <a:buChar char="»"/>
        <a:defRPr sz="2819">
          <a:solidFill>
            <a:schemeClr val="tx1"/>
          </a:solidFill>
          <a:latin typeface="+mn-lt"/>
        </a:defRPr>
      </a:lvl9pPr>
    </p:bodyStyle>
    <p:otherStyle>
      <a:defPPr>
        <a:defRPr lang="en-US"/>
      </a:defPPr>
      <a:lvl1pPr marL="0" algn="l" defTabSz="781172" rtl="0" eaLnBrk="1" latinLnBrk="0" hangingPunct="1">
        <a:defRPr sz="1538" kern="1200">
          <a:solidFill>
            <a:schemeClr val="tx1"/>
          </a:solidFill>
          <a:latin typeface="+mn-lt"/>
          <a:ea typeface="+mn-ea"/>
          <a:cs typeface="+mn-cs"/>
        </a:defRPr>
      </a:lvl1pPr>
      <a:lvl2pPr marL="390586" algn="l" defTabSz="781172" rtl="0" eaLnBrk="1" latinLnBrk="0" hangingPunct="1">
        <a:defRPr sz="1538" kern="1200">
          <a:solidFill>
            <a:schemeClr val="tx1"/>
          </a:solidFill>
          <a:latin typeface="+mn-lt"/>
          <a:ea typeface="+mn-ea"/>
          <a:cs typeface="+mn-cs"/>
        </a:defRPr>
      </a:lvl2pPr>
      <a:lvl3pPr marL="781172" algn="l" defTabSz="781172" rtl="0" eaLnBrk="1" latinLnBrk="0" hangingPunct="1">
        <a:defRPr sz="1538" kern="1200">
          <a:solidFill>
            <a:schemeClr val="tx1"/>
          </a:solidFill>
          <a:latin typeface="+mn-lt"/>
          <a:ea typeface="+mn-ea"/>
          <a:cs typeface="+mn-cs"/>
        </a:defRPr>
      </a:lvl3pPr>
      <a:lvl4pPr marL="1171758" algn="l" defTabSz="781172" rtl="0" eaLnBrk="1" latinLnBrk="0" hangingPunct="1">
        <a:defRPr sz="1538" kern="1200">
          <a:solidFill>
            <a:schemeClr val="tx1"/>
          </a:solidFill>
          <a:latin typeface="+mn-lt"/>
          <a:ea typeface="+mn-ea"/>
          <a:cs typeface="+mn-cs"/>
        </a:defRPr>
      </a:lvl4pPr>
      <a:lvl5pPr marL="1562344" algn="l" defTabSz="781172" rtl="0" eaLnBrk="1" latinLnBrk="0" hangingPunct="1">
        <a:defRPr sz="1538" kern="1200">
          <a:solidFill>
            <a:schemeClr val="tx1"/>
          </a:solidFill>
          <a:latin typeface="+mn-lt"/>
          <a:ea typeface="+mn-ea"/>
          <a:cs typeface="+mn-cs"/>
        </a:defRPr>
      </a:lvl5pPr>
      <a:lvl6pPr marL="1952930" algn="l" defTabSz="781172" rtl="0" eaLnBrk="1" latinLnBrk="0" hangingPunct="1">
        <a:defRPr sz="1538" kern="1200">
          <a:solidFill>
            <a:schemeClr val="tx1"/>
          </a:solidFill>
          <a:latin typeface="+mn-lt"/>
          <a:ea typeface="+mn-ea"/>
          <a:cs typeface="+mn-cs"/>
        </a:defRPr>
      </a:lvl6pPr>
      <a:lvl7pPr marL="2343516" algn="l" defTabSz="781172" rtl="0" eaLnBrk="1" latinLnBrk="0" hangingPunct="1">
        <a:defRPr sz="1538" kern="1200">
          <a:solidFill>
            <a:schemeClr val="tx1"/>
          </a:solidFill>
          <a:latin typeface="+mn-lt"/>
          <a:ea typeface="+mn-ea"/>
          <a:cs typeface="+mn-cs"/>
        </a:defRPr>
      </a:lvl7pPr>
      <a:lvl8pPr marL="2734102" algn="l" defTabSz="781172" rtl="0" eaLnBrk="1" latinLnBrk="0" hangingPunct="1">
        <a:defRPr sz="1538" kern="1200">
          <a:solidFill>
            <a:schemeClr val="tx1"/>
          </a:solidFill>
          <a:latin typeface="+mn-lt"/>
          <a:ea typeface="+mn-ea"/>
          <a:cs typeface="+mn-cs"/>
        </a:defRPr>
      </a:lvl8pPr>
      <a:lvl9pPr marL="3124688" algn="l" defTabSz="781172" rtl="0" eaLnBrk="1" latinLnBrk="0" hangingPunct="1">
        <a:defRPr sz="153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UNDsmhsgraphics@UND.edu" TargetMode="External"/><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mailto:UNDsmhsgraphics@UND.edu"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075CCE5-E92D-14B4-A0BF-F4B2E2492214}"/>
              </a:ext>
            </a:extLst>
          </p:cNvPr>
          <p:cNvSpPr/>
          <p:nvPr/>
        </p:nvSpPr>
        <p:spPr bwMode="auto">
          <a:xfrm>
            <a:off x="1188720" y="4685635"/>
            <a:ext cx="22280880" cy="16524159"/>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 name="Rectangle 74">
            <a:extLst>
              <a:ext uri="{FF2B5EF4-FFF2-40B4-BE49-F238E27FC236}">
                <a16:creationId xmlns:a16="http://schemas.microsoft.com/office/drawing/2014/main" id="{E597EDA8-C75F-B45A-5CAD-8D1450762B25}"/>
              </a:ext>
            </a:extLst>
          </p:cNvPr>
          <p:cNvSpPr>
            <a:spLocks noChangeArrowheads="1"/>
          </p:cNvSpPr>
          <p:nvPr/>
        </p:nvSpPr>
        <p:spPr bwMode="auto">
          <a:xfrm>
            <a:off x="1188720" y="585875"/>
            <a:ext cx="36940132" cy="4015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372" b="1" dirty="0">
                <a:solidFill>
                  <a:srgbClr val="009A44"/>
                </a:solidFill>
                <a:latin typeface="Helvetica "/>
              </a:rPr>
              <a:t>72”x41” template. Confirm size when submitting</a:t>
            </a:r>
            <a:br>
              <a:rPr lang="en-US" altLang="en-US" sz="8543" b="1" dirty="0">
                <a:solidFill>
                  <a:srgbClr val="006600"/>
                </a:solidFill>
                <a:latin typeface="Goudy Old Style" panose="02020502050305020303" pitchFamily="18" charset="0"/>
              </a:rPr>
            </a:br>
            <a:endParaRPr lang="en-US" altLang="en-US" sz="1709" b="1" dirty="0">
              <a:solidFill>
                <a:srgbClr val="006600"/>
              </a:solidFill>
              <a:latin typeface="Goudy Old Style" panose="02020502050305020303" pitchFamily="18" charset="0"/>
            </a:endParaRPr>
          </a:p>
          <a:p>
            <a:pPr eaLnBrk="1" hangingPunct="1">
              <a:spcBef>
                <a:spcPct val="0"/>
              </a:spcBef>
              <a:buNone/>
            </a:pPr>
            <a:r>
              <a:rPr lang="en-US" sz="5638" b="1" kern="100" dirty="0">
                <a:latin typeface="Helvetica" panose="020B0604020202020204" pitchFamily="34" charset="0"/>
                <a:ea typeface="Aptos" panose="020B0004020202020204" pitchFamily="34" charset="0"/>
                <a:cs typeface="Times New Roman" panose="02020603050405020304" pitchFamily="18" charset="0"/>
              </a:rPr>
              <a:t>Contact: </a:t>
            </a:r>
            <a:r>
              <a:rPr lang="en-US" sz="5638" kern="100" dirty="0">
                <a:latin typeface="Helvetica" panose="020B0604020202020204" pitchFamily="34" charset="0"/>
                <a:ea typeface="Aptos" panose="020B0004020202020204" pitchFamily="34" charset="0"/>
                <a:cs typeface="Times New Roman" panose="02020603050405020304" pitchFamily="18" charset="0"/>
              </a:rPr>
              <a:t>John Lee (701.777.3204); Laura Stutrud (701.777.3206)</a:t>
            </a:r>
          </a:p>
          <a:p>
            <a:pPr eaLnBrk="1" hangingPunct="1">
              <a:spcBef>
                <a:spcPct val="0"/>
              </a:spcBef>
              <a:buNone/>
            </a:pPr>
            <a:r>
              <a:rPr lang="en-US" sz="5638" kern="100" dirty="0">
                <a:latin typeface="Helvetica" panose="020B0604020202020204" pitchFamily="34" charset="0"/>
                <a:ea typeface="Aptos" panose="020B0004020202020204" pitchFamily="34" charset="0"/>
                <a:cs typeface="Times New Roman" panose="02020603050405020304" pitchFamily="18" charset="0"/>
              </a:rPr>
              <a:t>UNDsmhsgraphics@UND.edu</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062FEAE6-66F5-DE21-A25E-4D08731811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19216" y="26428066"/>
            <a:ext cx="5972659" cy="1194532"/>
          </a:xfrm>
          <a:prstGeom prst="rect">
            <a:avLst/>
          </a:prstGeom>
        </p:spPr>
      </p:pic>
      <p:sp>
        <p:nvSpPr>
          <p:cNvPr id="6" name="Rectangle 90">
            <a:extLst>
              <a:ext uri="{FF2B5EF4-FFF2-40B4-BE49-F238E27FC236}">
                <a16:creationId xmlns:a16="http://schemas.microsoft.com/office/drawing/2014/main" id="{2B248CC8-B78D-8747-F686-C307B68E204E}"/>
              </a:ext>
            </a:extLst>
          </p:cNvPr>
          <p:cNvSpPr>
            <a:spLocks noChangeArrowheads="1"/>
          </p:cNvSpPr>
          <p:nvPr/>
        </p:nvSpPr>
        <p:spPr bwMode="auto">
          <a:xfrm>
            <a:off x="1817834" y="6309583"/>
            <a:ext cx="20356366" cy="15967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854"/>
              </a:spcAft>
            </a:pPr>
            <a:r>
              <a:rPr lang="en-US" sz="45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Please allow a minimum of </a:t>
            </a:r>
            <a:r>
              <a:rPr lang="en-US" sz="45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three days </a:t>
            </a:r>
            <a:r>
              <a:rPr lang="en-US" sz="45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for poster printing </a:t>
            </a:r>
            <a:br>
              <a:rPr lang="en-US" sz="45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br>
            <a:r>
              <a:rPr lang="en-US" sz="45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t>
            </a:r>
            <a:r>
              <a:rPr lang="en-US" sz="45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more for events with several posters).</a:t>
            </a:r>
            <a:endParaRPr lang="en-US" altLang="en-US" sz="4500" dirty="0">
              <a:solidFill>
                <a:schemeClr val="bg1"/>
              </a:solidFill>
              <a:latin typeface="Helvetica" panose="020B0604020202020204" pitchFamily="34" charset="0"/>
            </a:endParaRPr>
          </a:p>
          <a:p>
            <a:pPr eaLnBrk="1" hangingPunct="1">
              <a:lnSpc>
                <a:spcPct val="110000"/>
              </a:lnSpc>
              <a:spcBef>
                <a:spcPts val="0"/>
              </a:spcBef>
              <a:spcAft>
                <a:spcPts val="854"/>
              </a:spcAft>
            </a:pPr>
            <a:r>
              <a:rPr lang="en-US" altLang="en-US" sz="4500" dirty="0">
                <a:solidFill>
                  <a:schemeClr val="bg1"/>
                </a:solidFill>
                <a:latin typeface="Helvetica" panose="020B0604020202020204" pitchFamily="34" charset="0"/>
              </a:rPr>
              <a:t>Identify paper</a:t>
            </a:r>
          </a:p>
          <a:p>
            <a:pPr lvl="2" indent="-390586">
              <a:lnSpc>
                <a:spcPct val="110000"/>
              </a:lnSpc>
              <a:spcBef>
                <a:spcPts val="0"/>
              </a:spcBef>
              <a:spcAft>
                <a:spcPts val="854"/>
              </a:spcAft>
              <a:buFont typeface="Arial" panose="020B0604020202020204" pitchFamily="34" charset="0"/>
              <a:buChar char="•"/>
            </a:pPr>
            <a:r>
              <a:rPr lang="en-US" sz="45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Regular paper</a:t>
            </a:r>
          </a:p>
          <a:p>
            <a:pPr lvl="3" indent="-390586">
              <a:lnSpc>
                <a:spcPct val="110000"/>
              </a:lnSpc>
              <a:spcBef>
                <a:spcPts val="0"/>
              </a:spcBef>
              <a:spcAft>
                <a:spcPts val="854"/>
              </a:spcAft>
              <a:buFont typeface="Helvetica" panose="020B0604020202020204" pitchFamily="34" charset="0"/>
              <a:buChar char="–"/>
            </a:pPr>
            <a:r>
              <a:rPr lang="en-US" sz="45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one-time use</a:t>
            </a:r>
          </a:p>
          <a:p>
            <a:pPr lvl="3" indent="-390586">
              <a:lnSpc>
                <a:spcPct val="110000"/>
              </a:lnSpc>
              <a:spcBef>
                <a:spcPts val="0"/>
              </a:spcBef>
              <a:spcAft>
                <a:spcPts val="854"/>
              </a:spcAft>
              <a:buFont typeface="Helvetica" panose="020B0604020202020204" pitchFamily="34" charset="0"/>
              <a:buChar char="–"/>
            </a:pPr>
            <a:r>
              <a:rPr lang="en-US" sz="45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environmentally friendly/recyclable</a:t>
            </a:r>
          </a:p>
          <a:p>
            <a:pPr lvl="2" indent="-390586">
              <a:lnSpc>
                <a:spcPct val="110000"/>
              </a:lnSpc>
              <a:spcBef>
                <a:spcPts val="0"/>
              </a:spcBef>
              <a:spcAft>
                <a:spcPts val="854"/>
              </a:spcAft>
              <a:buFont typeface="Arial" panose="020B0604020202020204" pitchFamily="34" charset="0"/>
              <a:buChar char="•"/>
            </a:pPr>
            <a:r>
              <a:rPr lang="en-US" sz="45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Polypropylene </a:t>
            </a:r>
          </a:p>
          <a:p>
            <a:pPr lvl="3" indent="-390586">
              <a:lnSpc>
                <a:spcPct val="110000"/>
              </a:lnSpc>
              <a:spcBef>
                <a:spcPts val="0"/>
              </a:spcBef>
              <a:spcAft>
                <a:spcPts val="854"/>
              </a:spcAft>
              <a:buFont typeface="Helvetica" panose="020B0604020202020204" pitchFamily="34" charset="0"/>
              <a:buChar char="–"/>
            </a:pPr>
            <a:r>
              <a:rPr lang="en-US" sz="45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multi-event or displaying poster following event</a:t>
            </a:r>
          </a:p>
          <a:p>
            <a:pPr lvl="3" indent="-390586">
              <a:lnSpc>
                <a:spcPct val="110000"/>
              </a:lnSpc>
              <a:spcBef>
                <a:spcPts val="0"/>
              </a:spcBef>
              <a:spcAft>
                <a:spcPts val="854"/>
              </a:spcAft>
              <a:buFont typeface="Helvetica" panose="020B0604020202020204" pitchFamily="34" charset="0"/>
              <a:buChar char="–"/>
            </a:pPr>
            <a:r>
              <a:rPr lang="en-US" sz="45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cannot be recycled</a:t>
            </a:r>
          </a:p>
          <a:p>
            <a:pPr>
              <a:lnSpc>
                <a:spcPct val="110000"/>
              </a:lnSpc>
              <a:spcBef>
                <a:spcPts val="0"/>
              </a:spcBef>
              <a:spcAft>
                <a:spcPts val="854"/>
              </a:spcAft>
            </a:pPr>
            <a:r>
              <a:rPr lang="en-US" sz="45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Name your poster in this format: </a:t>
            </a:r>
            <a:r>
              <a:rPr lang="en-US" sz="4500" kern="100" dirty="0" err="1">
                <a:solidFill>
                  <a:schemeClr val="bg1"/>
                </a:solidFill>
                <a:latin typeface="Helvetica" panose="020B0604020202020204" pitchFamily="34" charset="0"/>
                <a:ea typeface="Aptos" panose="020B0004020202020204" pitchFamily="34" charset="0"/>
                <a:cs typeface="Times New Roman" panose="02020603050405020304" pitchFamily="18" charset="0"/>
              </a:rPr>
              <a:t>lastname_firstname_event_POLY</a:t>
            </a:r>
            <a:r>
              <a:rPr lang="en-US" sz="45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/REGULAR.pdf</a:t>
            </a:r>
          </a:p>
          <a:p>
            <a:pPr lvl="1">
              <a:lnSpc>
                <a:spcPct val="110000"/>
              </a:lnSpc>
              <a:spcBef>
                <a:spcPts val="0"/>
              </a:spcBef>
              <a:spcAft>
                <a:spcPts val="854"/>
              </a:spcAft>
              <a:buFont typeface="Arial" panose="020B0604020202020204" pitchFamily="34" charset="0"/>
              <a:buChar char="•"/>
            </a:pPr>
            <a:r>
              <a:rPr lang="en-US" sz="45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Choose either poly or regular in the title so we know which method you want</a:t>
            </a:r>
          </a:p>
          <a:p>
            <a:pPr>
              <a:lnSpc>
                <a:spcPct val="110000"/>
              </a:lnSpc>
              <a:spcBef>
                <a:spcPts val="0"/>
              </a:spcBef>
              <a:spcAft>
                <a:spcPts val="854"/>
              </a:spcAft>
            </a:pPr>
            <a:r>
              <a:rPr lang="en-US" sz="45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Please confirm the size of your poster, especially if you want the template to be enlarged.</a:t>
            </a:r>
          </a:p>
          <a:p>
            <a:pPr>
              <a:lnSpc>
                <a:spcPct val="110000"/>
              </a:lnSpc>
              <a:spcBef>
                <a:spcPts val="0"/>
              </a:spcBef>
              <a:spcAft>
                <a:spcPts val="1000"/>
              </a:spcAft>
            </a:pPr>
            <a:r>
              <a:rPr lang="en-US" sz="45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Fill out a project request form to submit your poster. The from can be found at </a:t>
            </a:r>
            <a:r>
              <a:rPr lang="en-US" sz="45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med.UND.edu/about/communications-engagement/project-requests</a:t>
            </a:r>
          </a:p>
          <a:p>
            <a:pPr>
              <a:lnSpc>
                <a:spcPct val="110000"/>
              </a:lnSpc>
              <a:spcBef>
                <a:spcPts val="0"/>
              </a:spcBef>
              <a:spcAft>
                <a:spcPts val="1000"/>
              </a:spcAft>
            </a:pPr>
            <a:r>
              <a:rPr lang="en-US" sz="45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You may need to email your poster to </a:t>
            </a:r>
            <a:r>
              <a:rPr lang="en-US" sz="45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UNDsmhsgraphics@UND.edu</a:t>
            </a:r>
            <a:endParaRPr lang="en-US" sz="45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endParaRPr>
          </a:p>
        </p:txBody>
      </p:sp>
      <p:sp>
        <p:nvSpPr>
          <p:cNvPr id="7" name="Rectangle 75">
            <a:extLst>
              <a:ext uri="{FF2B5EF4-FFF2-40B4-BE49-F238E27FC236}">
                <a16:creationId xmlns:a16="http://schemas.microsoft.com/office/drawing/2014/main" id="{0098AC02-4660-E373-5AA2-00FDB9202628}"/>
              </a:ext>
            </a:extLst>
          </p:cNvPr>
          <p:cNvSpPr>
            <a:spLocks noChangeArrowheads="1"/>
          </p:cNvSpPr>
          <p:nvPr/>
        </p:nvSpPr>
        <p:spPr bwMode="auto">
          <a:xfrm>
            <a:off x="1817835" y="5055394"/>
            <a:ext cx="9764565"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6000" b="1" dirty="0">
                <a:solidFill>
                  <a:schemeClr val="bg1"/>
                </a:solidFill>
                <a:latin typeface="Helvetica" panose="020B0604020202020204" pitchFamily="34" charset="0"/>
              </a:rPr>
              <a:t>Submission instructions</a:t>
            </a:r>
          </a:p>
        </p:txBody>
      </p:sp>
      <p:sp>
        <p:nvSpPr>
          <p:cNvPr id="8" name="Rectangle 90">
            <a:extLst>
              <a:ext uri="{FF2B5EF4-FFF2-40B4-BE49-F238E27FC236}">
                <a16:creationId xmlns:a16="http://schemas.microsoft.com/office/drawing/2014/main" id="{23AFBE67-5015-8C22-59EE-31933796F819}"/>
              </a:ext>
            </a:extLst>
          </p:cNvPr>
          <p:cNvSpPr>
            <a:spLocks noChangeArrowheads="1"/>
          </p:cNvSpPr>
          <p:nvPr/>
        </p:nvSpPr>
        <p:spPr bwMode="auto">
          <a:xfrm>
            <a:off x="25298800" y="5596995"/>
            <a:ext cx="12758127"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Poster building instructions and hints</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How to access layouts</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Poster building tips can also be found: </a:t>
            </a:r>
            <a:br>
              <a:rPr lang="en-US" altLang="en-US" sz="2600" dirty="0">
                <a:solidFill>
                  <a:srgbClr val="000000"/>
                </a:solidFill>
                <a:latin typeface="Helvetica" panose="020B0604020202020204" pitchFamily="34" charset="0"/>
              </a:rPr>
            </a:br>
            <a:r>
              <a:rPr lang="en-US" altLang="en-US" sz="2600" b="1" u="sng" dirty="0">
                <a:solidFill>
                  <a:srgbClr val="009A44"/>
                </a:solidFill>
                <a:latin typeface="Helvetica" panose="020B0604020202020204" pitchFamily="34" charset="0"/>
              </a:rPr>
              <a:t>med.UND.edu/about/alumni-community-relations/poster-printing-tips</a:t>
            </a:r>
          </a:p>
        </p:txBody>
      </p:sp>
      <p:sp>
        <p:nvSpPr>
          <p:cNvPr id="9" name="Rectangle 75">
            <a:extLst>
              <a:ext uri="{FF2B5EF4-FFF2-40B4-BE49-F238E27FC236}">
                <a16:creationId xmlns:a16="http://schemas.microsoft.com/office/drawing/2014/main" id="{8E93198B-D90B-ADD6-7938-8DC93C87C0FD}"/>
              </a:ext>
            </a:extLst>
          </p:cNvPr>
          <p:cNvSpPr>
            <a:spLocks noChangeArrowheads="1"/>
          </p:cNvSpPr>
          <p:nvPr/>
        </p:nvSpPr>
        <p:spPr bwMode="auto">
          <a:xfrm>
            <a:off x="25298800" y="4685635"/>
            <a:ext cx="9764565"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Useful hints on slide 2</a:t>
            </a:r>
          </a:p>
        </p:txBody>
      </p:sp>
      <p:sp>
        <p:nvSpPr>
          <p:cNvPr id="10" name="Rectangle 90">
            <a:extLst>
              <a:ext uri="{FF2B5EF4-FFF2-40B4-BE49-F238E27FC236}">
                <a16:creationId xmlns:a16="http://schemas.microsoft.com/office/drawing/2014/main" id="{51D69521-BFCB-FBD3-CB1B-082F0FAFABD7}"/>
              </a:ext>
            </a:extLst>
          </p:cNvPr>
          <p:cNvSpPr>
            <a:spLocks noChangeArrowheads="1"/>
          </p:cNvSpPr>
          <p:nvPr/>
        </p:nvSpPr>
        <p:spPr bwMode="auto">
          <a:xfrm>
            <a:off x="39886128" y="5596994"/>
            <a:ext cx="9761852" cy="4258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 variety of layouts can be accessed on later slides.</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Slide 17 is a free form slide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Slides 18 – 25 are branded. Do not alter or pinch those graphics if using those templates.</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Please delete unused slides when submitting the poster.</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design of any slide can be altered anytime by right-clicking on the slide, clicking “layout”, and selecting one of the designs that pop up.</a:t>
            </a:r>
          </a:p>
        </p:txBody>
      </p:sp>
      <p:sp>
        <p:nvSpPr>
          <p:cNvPr id="11" name="Rectangle 75">
            <a:extLst>
              <a:ext uri="{FF2B5EF4-FFF2-40B4-BE49-F238E27FC236}">
                <a16:creationId xmlns:a16="http://schemas.microsoft.com/office/drawing/2014/main" id="{266E7BD3-9819-F82B-2043-EE1E238661D2}"/>
              </a:ext>
            </a:extLst>
          </p:cNvPr>
          <p:cNvSpPr>
            <a:spLocks noChangeArrowheads="1"/>
          </p:cNvSpPr>
          <p:nvPr/>
        </p:nvSpPr>
        <p:spPr bwMode="auto">
          <a:xfrm>
            <a:off x="39886128" y="4685635"/>
            <a:ext cx="9764565"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Various templates after slide 2</a:t>
            </a:r>
          </a:p>
        </p:txBody>
      </p:sp>
    </p:spTree>
    <p:extLst>
      <p:ext uri="{BB962C8B-B14F-4D97-AF65-F5344CB8AC3E}">
        <p14:creationId xmlns:p14="http://schemas.microsoft.com/office/powerpoint/2010/main" val="21301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4">
            <a:extLst>
              <a:ext uri="{FF2B5EF4-FFF2-40B4-BE49-F238E27FC236}">
                <a16:creationId xmlns:a16="http://schemas.microsoft.com/office/drawing/2014/main" id="{5F7F8A5C-95D2-D9BB-C97D-D29D67442C60}"/>
              </a:ext>
            </a:extLst>
          </p:cNvPr>
          <p:cNvSpPr>
            <a:spLocks noChangeArrowheads="1"/>
          </p:cNvSpPr>
          <p:nvPr/>
        </p:nvSpPr>
        <p:spPr bwMode="auto">
          <a:xfrm>
            <a:off x="1188720" y="483394"/>
            <a:ext cx="48828960" cy="4015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372" b="1" dirty="0">
                <a:solidFill>
                  <a:srgbClr val="009A44"/>
                </a:solidFill>
                <a:latin typeface="Helvetica "/>
              </a:rPr>
              <a:t>Poster Title: at least 72 point (this is 98 pt, which enlarges to 105 pt)</a:t>
            </a:r>
            <a:br>
              <a:rPr lang="en-US" altLang="en-US" sz="8543" b="1" dirty="0">
                <a:solidFill>
                  <a:srgbClr val="006600"/>
                </a:solidFill>
                <a:latin typeface="Goudy Old Style" panose="02020502050305020303" pitchFamily="18" charset="0"/>
              </a:rPr>
            </a:br>
            <a:endParaRPr lang="en-US" altLang="en-US" sz="1709" b="1" dirty="0">
              <a:solidFill>
                <a:srgbClr val="006600"/>
              </a:solidFill>
              <a:latin typeface="Goudy Old Style" panose="02020502050305020303" pitchFamily="18" charset="0"/>
            </a:endParaRPr>
          </a:p>
          <a:p>
            <a:pPr eaLnBrk="1" hangingPunct="1">
              <a:spcBef>
                <a:spcPct val="0"/>
              </a:spcBef>
              <a:buNone/>
            </a:pPr>
            <a:r>
              <a:rPr lang="en-US" sz="5724"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724"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724"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 name="Rectangle 90">
            <a:extLst>
              <a:ext uri="{FF2B5EF4-FFF2-40B4-BE49-F238E27FC236}">
                <a16:creationId xmlns:a16="http://schemas.microsoft.com/office/drawing/2014/main" id="{D4F84C49-EFF9-568D-5FE3-9191B9BE31E3}"/>
              </a:ext>
            </a:extLst>
          </p:cNvPr>
          <p:cNvSpPr>
            <a:spLocks noChangeArrowheads="1"/>
          </p:cNvSpPr>
          <p:nvPr/>
        </p:nvSpPr>
        <p:spPr bwMode="auto">
          <a:xfrm>
            <a:off x="118872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 name="Rectangle 75">
            <a:extLst>
              <a:ext uri="{FF2B5EF4-FFF2-40B4-BE49-F238E27FC236}">
                <a16:creationId xmlns:a16="http://schemas.microsoft.com/office/drawing/2014/main" id="{4DC6B550-7F67-E194-6D2B-8C9CFDC1C269}"/>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5" name="Rectangle 90">
            <a:extLst>
              <a:ext uri="{FF2B5EF4-FFF2-40B4-BE49-F238E27FC236}">
                <a16:creationId xmlns:a16="http://schemas.microsoft.com/office/drawing/2014/main" id="{F52BD79D-34E5-1F0D-A0CC-840215D022D2}"/>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6" name="Rectangle 75">
            <a:extLst>
              <a:ext uri="{FF2B5EF4-FFF2-40B4-BE49-F238E27FC236}">
                <a16:creationId xmlns:a16="http://schemas.microsoft.com/office/drawing/2014/main" id="{ECA3F752-6DB4-637D-584C-8551C0F199D7}"/>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7" name="Rectangle 90">
            <a:extLst>
              <a:ext uri="{FF2B5EF4-FFF2-40B4-BE49-F238E27FC236}">
                <a16:creationId xmlns:a16="http://schemas.microsoft.com/office/drawing/2014/main" id="{D3937D98-9028-FB5D-4F7B-F05CC90D639E}"/>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8" name="Rectangle 75">
            <a:extLst>
              <a:ext uri="{FF2B5EF4-FFF2-40B4-BE49-F238E27FC236}">
                <a16:creationId xmlns:a16="http://schemas.microsoft.com/office/drawing/2014/main" id="{CF3E44D8-7A8E-71E7-76A0-BB55F11935C1}"/>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9" name="Rectangle 90">
            <a:extLst>
              <a:ext uri="{FF2B5EF4-FFF2-40B4-BE49-F238E27FC236}">
                <a16:creationId xmlns:a16="http://schemas.microsoft.com/office/drawing/2014/main" id="{BC1DB9F4-7AED-21A8-E039-6E80D95FE70C}"/>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0" name="Rectangle 75">
            <a:extLst>
              <a:ext uri="{FF2B5EF4-FFF2-40B4-BE49-F238E27FC236}">
                <a16:creationId xmlns:a16="http://schemas.microsoft.com/office/drawing/2014/main" id="{16B0965F-A7C0-8C82-8963-1EDCF6531935}"/>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1" name="Rectangle 90">
            <a:extLst>
              <a:ext uri="{FF2B5EF4-FFF2-40B4-BE49-F238E27FC236}">
                <a16:creationId xmlns:a16="http://schemas.microsoft.com/office/drawing/2014/main" id="{9C071A4C-91EB-0363-B532-112BCF51140F}"/>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2" name="Rectangle 75">
            <a:extLst>
              <a:ext uri="{FF2B5EF4-FFF2-40B4-BE49-F238E27FC236}">
                <a16:creationId xmlns:a16="http://schemas.microsoft.com/office/drawing/2014/main" id="{0C079EB0-2EAC-EA1C-1B98-E69CC310BCE8}"/>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3" name="Rectangle 90">
            <a:extLst>
              <a:ext uri="{FF2B5EF4-FFF2-40B4-BE49-F238E27FC236}">
                <a16:creationId xmlns:a16="http://schemas.microsoft.com/office/drawing/2014/main" id="{DC3C2778-8DB8-F90F-25EE-C971FA571A32}"/>
              </a:ext>
            </a:extLst>
          </p:cNvPr>
          <p:cNvSpPr>
            <a:spLocks noChangeArrowheads="1"/>
          </p:cNvSpPr>
          <p:nvPr/>
        </p:nvSpPr>
        <p:spPr bwMode="auto">
          <a:xfrm>
            <a:off x="118872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4" name="Rectangle 75">
            <a:extLst>
              <a:ext uri="{FF2B5EF4-FFF2-40B4-BE49-F238E27FC236}">
                <a16:creationId xmlns:a16="http://schemas.microsoft.com/office/drawing/2014/main" id="{754BC2BF-4C7A-0732-87E2-1A3BEB6C0645}"/>
              </a:ext>
            </a:extLst>
          </p:cNvPr>
          <p:cNvSpPr>
            <a:spLocks noChangeArrowheads="1"/>
          </p:cNvSpPr>
          <p:nvPr/>
        </p:nvSpPr>
        <p:spPr bwMode="auto">
          <a:xfrm>
            <a:off x="118872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5" name="Rectangle 90">
            <a:extLst>
              <a:ext uri="{FF2B5EF4-FFF2-40B4-BE49-F238E27FC236}">
                <a16:creationId xmlns:a16="http://schemas.microsoft.com/office/drawing/2014/main" id="{69272AA7-E757-CA73-88EA-06AB496D9D85}"/>
              </a:ext>
            </a:extLst>
          </p:cNvPr>
          <p:cNvSpPr>
            <a:spLocks noChangeArrowheads="1"/>
          </p:cNvSpPr>
          <p:nvPr/>
        </p:nvSpPr>
        <p:spPr bwMode="auto">
          <a:xfrm>
            <a:off x="1108710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6" name="Rectangle 75">
            <a:extLst>
              <a:ext uri="{FF2B5EF4-FFF2-40B4-BE49-F238E27FC236}">
                <a16:creationId xmlns:a16="http://schemas.microsoft.com/office/drawing/2014/main" id="{C5C7B330-ED9F-0010-79EC-AC176C25C3DC}"/>
              </a:ext>
            </a:extLst>
          </p:cNvPr>
          <p:cNvSpPr>
            <a:spLocks noChangeArrowheads="1"/>
          </p:cNvSpPr>
          <p:nvPr/>
        </p:nvSpPr>
        <p:spPr bwMode="auto">
          <a:xfrm>
            <a:off x="1108710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7" name="Rectangle 90">
            <a:extLst>
              <a:ext uri="{FF2B5EF4-FFF2-40B4-BE49-F238E27FC236}">
                <a16:creationId xmlns:a16="http://schemas.microsoft.com/office/drawing/2014/main" id="{E367E396-96F6-E046-68F1-86E3476D1150}"/>
              </a:ext>
            </a:extLst>
          </p:cNvPr>
          <p:cNvSpPr>
            <a:spLocks noChangeArrowheads="1"/>
          </p:cNvSpPr>
          <p:nvPr/>
        </p:nvSpPr>
        <p:spPr bwMode="auto">
          <a:xfrm>
            <a:off x="2098548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8" name="Rectangle 75">
            <a:extLst>
              <a:ext uri="{FF2B5EF4-FFF2-40B4-BE49-F238E27FC236}">
                <a16:creationId xmlns:a16="http://schemas.microsoft.com/office/drawing/2014/main" id="{A535AFA0-435B-CC30-2FFF-C2EDF8849A27}"/>
              </a:ext>
            </a:extLst>
          </p:cNvPr>
          <p:cNvSpPr>
            <a:spLocks noChangeArrowheads="1"/>
          </p:cNvSpPr>
          <p:nvPr/>
        </p:nvSpPr>
        <p:spPr bwMode="auto">
          <a:xfrm>
            <a:off x="2098548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9" name="Rectangle 90">
            <a:extLst>
              <a:ext uri="{FF2B5EF4-FFF2-40B4-BE49-F238E27FC236}">
                <a16:creationId xmlns:a16="http://schemas.microsoft.com/office/drawing/2014/main" id="{159E296B-C53C-9F85-5106-BF6DDC010124}"/>
              </a:ext>
            </a:extLst>
          </p:cNvPr>
          <p:cNvSpPr>
            <a:spLocks noChangeArrowheads="1"/>
          </p:cNvSpPr>
          <p:nvPr/>
        </p:nvSpPr>
        <p:spPr bwMode="auto">
          <a:xfrm>
            <a:off x="3088386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20" name="Rectangle 75">
            <a:extLst>
              <a:ext uri="{FF2B5EF4-FFF2-40B4-BE49-F238E27FC236}">
                <a16:creationId xmlns:a16="http://schemas.microsoft.com/office/drawing/2014/main" id="{A99D8BB7-DF2F-A3CF-E83E-F7593A980354}"/>
              </a:ext>
            </a:extLst>
          </p:cNvPr>
          <p:cNvSpPr>
            <a:spLocks noChangeArrowheads="1"/>
          </p:cNvSpPr>
          <p:nvPr/>
        </p:nvSpPr>
        <p:spPr bwMode="auto">
          <a:xfrm>
            <a:off x="3088386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29" name="Rectangle 90">
            <a:extLst>
              <a:ext uri="{FF2B5EF4-FFF2-40B4-BE49-F238E27FC236}">
                <a16:creationId xmlns:a16="http://schemas.microsoft.com/office/drawing/2014/main" id="{76A7F2FE-BE21-1A52-B318-88F051FBFD70}"/>
              </a:ext>
            </a:extLst>
          </p:cNvPr>
          <p:cNvSpPr>
            <a:spLocks noChangeArrowheads="1"/>
          </p:cNvSpPr>
          <p:nvPr/>
        </p:nvSpPr>
        <p:spPr bwMode="auto">
          <a:xfrm>
            <a:off x="4078224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0" name="Rectangle 75">
            <a:extLst>
              <a:ext uri="{FF2B5EF4-FFF2-40B4-BE49-F238E27FC236}">
                <a16:creationId xmlns:a16="http://schemas.microsoft.com/office/drawing/2014/main" id="{A15F7868-0686-1C89-81AE-7BCD5F7435F4}"/>
              </a:ext>
            </a:extLst>
          </p:cNvPr>
          <p:cNvSpPr>
            <a:spLocks noChangeArrowheads="1"/>
          </p:cNvSpPr>
          <p:nvPr/>
        </p:nvSpPr>
        <p:spPr bwMode="auto">
          <a:xfrm>
            <a:off x="4078224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Tree>
    <p:extLst>
      <p:ext uri="{BB962C8B-B14F-4D97-AF65-F5344CB8AC3E}">
        <p14:creationId xmlns:p14="http://schemas.microsoft.com/office/powerpoint/2010/main" val="3186468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74">
            <a:extLst>
              <a:ext uri="{FF2B5EF4-FFF2-40B4-BE49-F238E27FC236}">
                <a16:creationId xmlns:a16="http://schemas.microsoft.com/office/drawing/2014/main" id="{53E0693E-2E70-DCBE-B0D7-4D4160AA38E8}"/>
              </a:ext>
            </a:extLst>
          </p:cNvPr>
          <p:cNvSpPr>
            <a:spLocks noChangeArrowheads="1"/>
          </p:cNvSpPr>
          <p:nvPr/>
        </p:nvSpPr>
        <p:spPr bwMode="auto">
          <a:xfrm>
            <a:off x="1188720" y="585875"/>
            <a:ext cx="48828960" cy="363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rgbClr val="009A44"/>
                </a:solidFill>
                <a:latin typeface="Helvetica "/>
              </a:rPr>
              <a:t>Poster Title: at least 72 point (this is 85 pt, which enlarges to 109 pt)</a:t>
            </a:r>
            <a:br>
              <a:rPr lang="en-US" altLang="en-US" sz="8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50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grpSp>
        <p:nvGrpSpPr>
          <p:cNvPr id="6" name="Group 5">
            <a:extLst>
              <a:ext uri="{FF2B5EF4-FFF2-40B4-BE49-F238E27FC236}">
                <a16:creationId xmlns:a16="http://schemas.microsoft.com/office/drawing/2014/main" id="{95A2D65E-0121-1EF2-E146-9645D145BD11}"/>
              </a:ext>
            </a:extLst>
          </p:cNvPr>
          <p:cNvGrpSpPr/>
          <p:nvPr/>
        </p:nvGrpSpPr>
        <p:grpSpPr>
          <a:xfrm>
            <a:off x="1188720" y="4537234"/>
            <a:ext cx="9144000" cy="4480560"/>
            <a:chOff x="1188720" y="4537234"/>
            <a:chExt cx="9144000" cy="4480560"/>
          </a:xfrm>
        </p:grpSpPr>
        <p:grpSp>
          <p:nvGrpSpPr>
            <p:cNvPr id="36" name="Group 35">
              <a:extLst>
                <a:ext uri="{FF2B5EF4-FFF2-40B4-BE49-F238E27FC236}">
                  <a16:creationId xmlns:a16="http://schemas.microsoft.com/office/drawing/2014/main" id="{E85F2473-BC0B-CDDF-F0A6-51C93BBAA49C}"/>
                </a:ext>
              </a:extLst>
            </p:cNvPr>
            <p:cNvGrpSpPr/>
            <p:nvPr/>
          </p:nvGrpSpPr>
          <p:grpSpPr>
            <a:xfrm>
              <a:off x="1188720" y="4537234"/>
              <a:ext cx="9144000" cy="1051560"/>
              <a:chOff x="1188720" y="4537234"/>
              <a:chExt cx="9144000" cy="1051560"/>
            </a:xfrm>
          </p:grpSpPr>
          <p:sp>
            <p:nvSpPr>
              <p:cNvPr id="38" name="Rectangle 37">
                <a:extLst>
                  <a:ext uri="{FF2B5EF4-FFF2-40B4-BE49-F238E27FC236}">
                    <a16:creationId xmlns:a16="http://schemas.microsoft.com/office/drawing/2014/main" id="{9C172C88-8C9B-C659-14CB-BC220906B8CD}"/>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39" name="Rectangle 75">
                <a:extLst>
                  <a:ext uri="{FF2B5EF4-FFF2-40B4-BE49-F238E27FC236}">
                    <a16:creationId xmlns:a16="http://schemas.microsoft.com/office/drawing/2014/main" id="{9FBE0839-285F-607C-7DE9-5DA36D2EC74D}"/>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37" name="Rectangle 90">
              <a:extLst>
                <a:ext uri="{FF2B5EF4-FFF2-40B4-BE49-F238E27FC236}">
                  <a16:creationId xmlns:a16="http://schemas.microsoft.com/office/drawing/2014/main" id="{54618F5B-DBFD-EB5E-507B-B16376C1C99A}"/>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40" name="Group 39">
            <a:extLst>
              <a:ext uri="{FF2B5EF4-FFF2-40B4-BE49-F238E27FC236}">
                <a16:creationId xmlns:a16="http://schemas.microsoft.com/office/drawing/2014/main" id="{04FA032B-F805-D0C9-F892-91FCE79F86EC}"/>
              </a:ext>
            </a:extLst>
          </p:cNvPr>
          <p:cNvGrpSpPr/>
          <p:nvPr/>
        </p:nvGrpSpPr>
        <p:grpSpPr>
          <a:xfrm>
            <a:off x="11109960" y="4537234"/>
            <a:ext cx="9144000" cy="4480560"/>
            <a:chOff x="1188720" y="4537234"/>
            <a:chExt cx="9144000" cy="4480560"/>
          </a:xfrm>
        </p:grpSpPr>
        <p:grpSp>
          <p:nvGrpSpPr>
            <p:cNvPr id="41" name="Group 40">
              <a:extLst>
                <a:ext uri="{FF2B5EF4-FFF2-40B4-BE49-F238E27FC236}">
                  <a16:creationId xmlns:a16="http://schemas.microsoft.com/office/drawing/2014/main" id="{13823C6A-C20F-A66A-18FF-A7DE67C8A98B}"/>
                </a:ext>
              </a:extLst>
            </p:cNvPr>
            <p:cNvGrpSpPr/>
            <p:nvPr/>
          </p:nvGrpSpPr>
          <p:grpSpPr>
            <a:xfrm>
              <a:off x="1188720" y="4537234"/>
              <a:ext cx="9144000" cy="1051560"/>
              <a:chOff x="1188720" y="4537234"/>
              <a:chExt cx="9144000" cy="1051560"/>
            </a:xfrm>
          </p:grpSpPr>
          <p:sp>
            <p:nvSpPr>
              <p:cNvPr id="43" name="Rectangle 42">
                <a:extLst>
                  <a:ext uri="{FF2B5EF4-FFF2-40B4-BE49-F238E27FC236}">
                    <a16:creationId xmlns:a16="http://schemas.microsoft.com/office/drawing/2014/main" id="{F3BEDA58-96B6-0B8D-60F6-9CAE8E50FE5E}"/>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44" name="Rectangle 75">
                <a:extLst>
                  <a:ext uri="{FF2B5EF4-FFF2-40B4-BE49-F238E27FC236}">
                    <a16:creationId xmlns:a16="http://schemas.microsoft.com/office/drawing/2014/main" id="{82DE04A2-ED38-798A-7F2D-E7021D96D702}"/>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42" name="Rectangle 90">
              <a:extLst>
                <a:ext uri="{FF2B5EF4-FFF2-40B4-BE49-F238E27FC236}">
                  <a16:creationId xmlns:a16="http://schemas.microsoft.com/office/drawing/2014/main" id="{4F9E93BF-5B7F-6531-0261-31A197B879D8}"/>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45" name="Group 44">
            <a:extLst>
              <a:ext uri="{FF2B5EF4-FFF2-40B4-BE49-F238E27FC236}">
                <a16:creationId xmlns:a16="http://schemas.microsoft.com/office/drawing/2014/main" id="{D23F4DE5-B2CA-919C-53B5-46975021CB46}"/>
              </a:ext>
            </a:extLst>
          </p:cNvPr>
          <p:cNvGrpSpPr/>
          <p:nvPr/>
        </p:nvGrpSpPr>
        <p:grpSpPr>
          <a:xfrm>
            <a:off x="21031200" y="4537234"/>
            <a:ext cx="9144000" cy="4480560"/>
            <a:chOff x="1188720" y="4537234"/>
            <a:chExt cx="9144000" cy="4480560"/>
          </a:xfrm>
        </p:grpSpPr>
        <p:grpSp>
          <p:nvGrpSpPr>
            <p:cNvPr id="46" name="Group 45">
              <a:extLst>
                <a:ext uri="{FF2B5EF4-FFF2-40B4-BE49-F238E27FC236}">
                  <a16:creationId xmlns:a16="http://schemas.microsoft.com/office/drawing/2014/main" id="{E413E6A8-BA31-9EF0-B9DF-DA419429A0AE}"/>
                </a:ext>
              </a:extLst>
            </p:cNvPr>
            <p:cNvGrpSpPr/>
            <p:nvPr/>
          </p:nvGrpSpPr>
          <p:grpSpPr>
            <a:xfrm>
              <a:off x="1188720" y="4537234"/>
              <a:ext cx="9144000" cy="1051560"/>
              <a:chOff x="1188720" y="4537234"/>
              <a:chExt cx="9144000" cy="1051560"/>
            </a:xfrm>
          </p:grpSpPr>
          <p:sp>
            <p:nvSpPr>
              <p:cNvPr id="48" name="Rectangle 47">
                <a:extLst>
                  <a:ext uri="{FF2B5EF4-FFF2-40B4-BE49-F238E27FC236}">
                    <a16:creationId xmlns:a16="http://schemas.microsoft.com/office/drawing/2014/main" id="{C409C85A-19EA-647A-7A05-23B283D797D0}"/>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49" name="Rectangle 75">
                <a:extLst>
                  <a:ext uri="{FF2B5EF4-FFF2-40B4-BE49-F238E27FC236}">
                    <a16:creationId xmlns:a16="http://schemas.microsoft.com/office/drawing/2014/main" id="{E71C303A-177E-5E5D-6E44-2049976F1A18}"/>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47" name="Rectangle 90">
              <a:extLst>
                <a:ext uri="{FF2B5EF4-FFF2-40B4-BE49-F238E27FC236}">
                  <a16:creationId xmlns:a16="http://schemas.microsoft.com/office/drawing/2014/main" id="{D1417F4C-09DF-A33E-49F0-3C7254F2A85E}"/>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50" name="Group 49">
            <a:extLst>
              <a:ext uri="{FF2B5EF4-FFF2-40B4-BE49-F238E27FC236}">
                <a16:creationId xmlns:a16="http://schemas.microsoft.com/office/drawing/2014/main" id="{C67FAB4B-38EF-199F-BB4C-7C59B526C1CB}"/>
              </a:ext>
            </a:extLst>
          </p:cNvPr>
          <p:cNvGrpSpPr/>
          <p:nvPr/>
        </p:nvGrpSpPr>
        <p:grpSpPr>
          <a:xfrm>
            <a:off x="30952440" y="4537234"/>
            <a:ext cx="9144000" cy="4480560"/>
            <a:chOff x="1188720" y="4537234"/>
            <a:chExt cx="9144000" cy="4480560"/>
          </a:xfrm>
        </p:grpSpPr>
        <p:grpSp>
          <p:nvGrpSpPr>
            <p:cNvPr id="51" name="Group 50">
              <a:extLst>
                <a:ext uri="{FF2B5EF4-FFF2-40B4-BE49-F238E27FC236}">
                  <a16:creationId xmlns:a16="http://schemas.microsoft.com/office/drawing/2014/main" id="{B18E14F6-0EF7-3D54-443B-56C2915D236E}"/>
                </a:ext>
              </a:extLst>
            </p:cNvPr>
            <p:cNvGrpSpPr/>
            <p:nvPr/>
          </p:nvGrpSpPr>
          <p:grpSpPr>
            <a:xfrm>
              <a:off x="1188720" y="4537234"/>
              <a:ext cx="9144000" cy="1051560"/>
              <a:chOff x="1188720" y="4537234"/>
              <a:chExt cx="9144000" cy="1051560"/>
            </a:xfrm>
          </p:grpSpPr>
          <p:sp>
            <p:nvSpPr>
              <p:cNvPr id="53" name="Rectangle 52">
                <a:extLst>
                  <a:ext uri="{FF2B5EF4-FFF2-40B4-BE49-F238E27FC236}">
                    <a16:creationId xmlns:a16="http://schemas.microsoft.com/office/drawing/2014/main" id="{6235FDA6-8D3C-BCDE-9E10-CBADE8B6DF5E}"/>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54" name="Rectangle 75">
                <a:extLst>
                  <a:ext uri="{FF2B5EF4-FFF2-40B4-BE49-F238E27FC236}">
                    <a16:creationId xmlns:a16="http://schemas.microsoft.com/office/drawing/2014/main" id="{1379E25A-ADE7-6DE4-BB46-AE763CF2E79E}"/>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52" name="Rectangle 90">
              <a:extLst>
                <a:ext uri="{FF2B5EF4-FFF2-40B4-BE49-F238E27FC236}">
                  <a16:creationId xmlns:a16="http://schemas.microsoft.com/office/drawing/2014/main" id="{6BF34E19-B19D-83F0-AE99-B50E55C9674D}"/>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55" name="Group 54">
            <a:extLst>
              <a:ext uri="{FF2B5EF4-FFF2-40B4-BE49-F238E27FC236}">
                <a16:creationId xmlns:a16="http://schemas.microsoft.com/office/drawing/2014/main" id="{0D0905D8-1361-ACCD-42EA-9A8E33A8AB06}"/>
              </a:ext>
            </a:extLst>
          </p:cNvPr>
          <p:cNvGrpSpPr/>
          <p:nvPr/>
        </p:nvGrpSpPr>
        <p:grpSpPr>
          <a:xfrm>
            <a:off x="40873680" y="4537234"/>
            <a:ext cx="9144000" cy="4480560"/>
            <a:chOff x="1188720" y="4537234"/>
            <a:chExt cx="9144000" cy="4480560"/>
          </a:xfrm>
        </p:grpSpPr>
        <p:grpSp>
          <p:nvGrpSpPr>
            <p:cNvPr id="56" name="Group 55">
              <a:extLst>
                <a:ext uri="{FF2B5EF4-FFF2-40B4-BE49-F238E27FC236}">
                  <a16:creationId xmlns:a16="http://schemas.microsoft.com/office/drawing/2014/main" id="{2F78D203-C538-F0A8-9A3C-F9CE4F1429F9}"/>
                </a:ext>
              </a:extLst>
            </p:cNvPr>
            <p:cNvGrpSpPr/>
            <p:nvPr/>
          </p:nvGrpSpPr>
          <p:grpSpPr>
            <a:xfrm>
              <a:off x="1188720" y="4537234"/>
              <a:ext cx="9144000" cy="1051560"/>
              <a:chOff x="1188720" y="4537234"/>
              <a:chExt cx="9144000" cy="1051560"/>
            </a:xfrm>
          </p:grpSpPr>
          <p:sp>
            <p:nvSpPr>
              <p:cNvPr id="58" name="Rectangle 57">
                <a:extLst>
                  <a:ext uri="{FF2B5EF4-FFF2-40B4-BE49-F238E27FC236}">
                    <a16:creationId xmlns:a16="http://schemas.microsoft.com/office/drawing/2014/main" id="{5F690908-9DF8-C35E-935D-C337B82CF6D0}"/>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59" name="Rectangle 75">
                <a:extLst>
                  <a:ext uri="{FF2B5EF4-FFF2-40B4-BE49-F238E27FC236}">
                    <a16:creationId xmlns:a16="http://schemas.microsoft.com/office/drawing/2014/main" id="{02419B7E-9126-5AA6-E4EA-9212619C6A10}"/>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57" name="Rectangle 90">
              <a:extLst>
                <a:ext uri="{FF2B5EF4-FFF2-40B4-BE49-F238E27FC236}">
                  <a16:creationId xmlns:a16="http://schemas.microsoft.com/office/drawing/2014/main" id="{58B1F37B-66C1-E1EF-4F36-4C78725D0970}"/>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60" name="Group 59">
            <a:extLst>
              <a:ext uri="{FF2B5EF4-FFF2-40B4-BE49-F238E27FC236}">
                <a16:creationId xmlns:a16="http://schemas.microsoft.com/office/drawing/2014/main" id="{81E4BF99-5DEB-10F7-1E62-9AAD9D666B93}"/>
              </a:ext>
            </a:extLst>
          </p:cNvPr>
          <p:cNvGrpSpPr/>
          <p:nvPr/>
        </p:nvGrpSpPr>
        <p:grpSpPr>
          <a:xfrm>
            <a:off x="1188720" y="14599214"/>
            <a:ext cx="9144000" cy="4480560"/>
            <a:chOff x="1188720" y="4537234"/>
            <a:chExt cx="9144000" cy="4480560"/>
          </a:xfrm>
        </p:grpSpPr>
        <p:grpSp>
          <p:nvGrpSpPr>
            <p:cNvPr id="61" name="Group 60">
              <a:extLst>
                <a:ext uri="{FF2B5EF4-FFF2-40B4-BE49-F238E27FC236}">
                  <a16:creationId xmlns:a16="http://schemas.microsoft.com/office/drawing/2014/main" id="{5C49191B-782A-6E5B-66C9-89E002B431E0}"/>
                </a:ext>
              </a:extLst>
            </p:cNvPr>
            <p:cNvGrpSpPr/>
            <p:nvPr/>
          </p:nvGrpSpPr>
          <p:grpSpPr>
            <a:xfrm>
              <a:off x="1188720" y="4537234"/>
              <a:ext cx="9144000" cy="1051560"/>
              <a:chOff x="1188720" y="4537234"/>
              <a:chExt cx="9144000" cy="1051560"/>
            </a:xfrm>
          </p:grpSpPr>
          <p:sp>
            <p:nvSpPr>
              <p:cNvPr id="63" name="Rectangle 62">
                <a:extLst>
                  <a:ext uri="{FF2B5EF4-FFF2-40B4-BE49-F238E27FC236}">
                    <a16:creationId xmlns:a16="http://schemas.microsoft.com/office/drawing/2014/main" id="{CD2428AC-FF46-F2F9-E993-3FEBCD9ECCF0}"/>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64" name="Rectangle 75">
                <a:extLst>
                  <a:ext uri="{FF2B5EF4-FFF2-40B4-BE49-F238E27FC236}">
                    <a16:creationId xmlns:a16="http://schemas.microsoft.com/office/drawing/2014/main" id="{C7B58942-D674-D76F-9445-973FE240423A}"/>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62" name="Rectangle 90">
              <a:extLst>
                <a:ext uri="{FF2B5EF4-FFF2-40B4-BE49-F238E27FC236}">
                  <a16:creationId xmlns:a16="http://schemas.microsoft.com/office/drawing/2014/main" id="{F4A53A2E-F3A2-FE50-5983-810A84C54EE2}"/>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65" name="Group 64">
            <a:extLst>
              <a:ext uri="{FF2B5EF4-FFF2-40B4-BE49-F238E27FC236}">
                <a16:creationId xmlns:a16="http://schemas.microsoft.com/office/drawing/2014/main" id="{E365021C-FCC6-FFFF-0718-65B851E0A905}"/>
              </a:ext>
            </a:extLst>
          </p:cNvPr>
          <p:cNvGrpSpPr/>
          <p:nvPr/>
        </p:nvGrpSpPr>
        <p:grpSpPr>
          <a:xfrm>
            <a:off x="11109960" y="14599214"/>
            <a:ext cx="9144000" cy="4480560"/>
            <a:chOff x="1188720" y="4537234"/>
            <a:chExt cx="9144000" cy="4480560"/>
          </a:xfrm>
        </p:grpSpPr>
        <p:grpSp>
          <p:nvGrpSpPr>
            <p:cNvPr id="66" name="Group 65">
              <a:extLst>
                <a:ext uri="{FF2B5EF4-FFF2-40B4-BE49-F238E27FC236}">
                  <a16:creationId xmlns:a16="http://schemas.microsoft.com/office/drawing/2014/main" id="{405B9A69-5282-579C-F4F3-E7900E96DCAE}"/>
                </a:ext>
              </a:extLst>
            </p:cNvPr>
            <p:cNvGrpSpPr/>
            <p:nvPr/>
          </p:nvGrpSpPr>
          <p:grpSpPr>
            <a:xfrm>
              <a:off x="1188720" y="4537234"/>
              <a:ext cx="9144000" cy="1051560"/>
              <a:chOff x="1188720" y="4537234"/>
              <a:chExt cx="9144000" cy="1051560"/>
            </a:xfrm>
          </p:grpSpPr>
          <p:sp>
            <p:nvSpPr>
              <p:cNvPr id="68" name="Rectangle 67">
                <a:extLst>
                  <a:ext uri="{FF2B5EF4-FFF2-40B4-BE49-F238E27FC236}">
                    <a16:creationId xmlns:a16="http://schemas.microsoft.com/office/drawing/2014/main" id="{A7A35942-E044-016A-510D-CF36E03F551D}"/>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69" name="Rectangle 75">
                <a:extLst>
                  <a:ext uri="{FF2B5EF4-FFF2-40B4-BE49-F238E27FC236}">
                    <a16:creationId xmlns:a16="http://schemas.microsoft.com/office/drawing/2014/main" id="{BAF143C8-C093-F8F0-693F-AE937B02C2CA}"/>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67" name="Rectangle 90">
              <a:extLst>
                <a:ext uri="{FF2B5EF4-FFF2-40B4-BE49-F238E27FC236}">
                  <a16:creationId xmlns:a16="http://schemas.microsoft.com/office/drawing/2014/main" id="{050A6EED-3C2D-A271-F950-AAD80C9717E2}"/>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70" name="Group 69">
            <a:extLst>
              <a:ext uri="{FF2B5EF4-FFF2-40B4-BE49-F238E27FC236}">
                <a16:creationId xmlns:a16="http://schemas.microsoft.com/office/drawing/2014/main" id="{90E8E1FF-F0A0-386C-1009-09E8349D18D8}"/>
              </a:ext>
            </a:extLst>
          </p:cNvPr>
          <p:cNvGrpSpPr/>
          <p:nvPr/>
        </p:nvGrpSpPr>
        <p:grpSpPr>
          <a:xfrm>
            <a:off x="21031200" y="14599214"/>
            <a:ext cx="9144000" cy="4480560"/>
            <a:chOff x="1188720" y="4537234"/>
            <a:chExt cx="9144000" cy="4480560"/>
          </a:xfrm>
        </p:grpSpPr>
        <p:grpSp>
          <p:nvGrpSpPr>
            <p:cNvPr id="71" name="Group 70">
              <a:extLst>
                <a:ext uri="{FF2B5EF4-FFF2-40B4-BE49-F238E27FC236}">
                  <a16:creationId xmlns:a16="http://schemas.microsoft.com/office/drawing/2014/main" id="{6048F590-63A7-A05E-6073-14EB5EBF2C4E}"/>
                </a:ext>
              </a:extLst>
            </p:cNvPr>
            <p:cNvGrpSpPr/>
            <p:nvPr/>
          </p:nvGrpSpPr>
          <p:grpSpPr>
            <a:xfrm>
              <a:off x="1188720" y="4537234"/>
              <a:ext cx="9144000" cy="1051560"/>
              <a:chOff x="1188720" y="4537234"/>
              <a:chExt cx="9144000" cy="1051560"/>
            </a:xfrm>
          </p:grpSpPr>
          <p:sp>
            <p:nvSpPr>
              <p:cNvPr id="73" name="Rectangle 72">
                <a:extLst>
                  <a:ext uri="{FF2B5EF4-FFF2-40B4-BE49-F238E27FC236}">
                    <a16:creationId xmlns:a16="http://schemas.microsoft.com/office/drawing/2014/main" id="{A588EE2E-E7E9-4300-CEE4-7B4AC7C0A406}"/>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74" name="Rectangle 75">
                <a:extLst>
                  <a:ext uri="{FF2B5EF4-FFF2-40B4-BE49-F238E27FC236}">
                    <a16:creationId xmlns:a16="http://schemas.microsoft.com/office/drawing/2014/main" id="{6BCDA1BE-823D-185B-98CE-0EACFCD2E458}"/>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72" name="Rectangle 90">
              <a:extLst>
                <a:ext uri="{FF2B5EF4-FFF2-40B4-BE49-F238E27FC236}">
                  <a16:creationId xmlns:a16="http://schemas.microsoft.com/office/drawing/2014/main" id="{802B8822-11B8-2F78-A258-71DF2C960C86}"/>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75" name="Group 74">
            <a:extLst>
              <a:ext uri="{FF2B5EF4-FFF2-40B4-BE49-F238E27FC236}">
                <a16:creationId xmlns:a16="http://schemas.microsoft.com/office/drawing/2014/main" id="{984BEAB3-D48F-40DF-0ABB-A9F6A7CD65DB}"/>
              </a:ext>
            </a:extLst>
          </p:cNvPr>
          <p:cNvGrpSpPr/>
          <p:nvPr/>
        </p:nvGrpSpPr>
        <p:grpSpPr>
          <a:xfrm>
            <a:off x="30952440" y="14599214"/>
            <a:ext cx="9144000" cy="4480560"/>
            <a:chOff x="1188720" y="4537234"/>
            <a:chExt cx="9144000" cy="4480560"/>
          </a:xfrm>
        </p:grpSpPr>
        <p:grpSp>
          <p:nvGrpSpPr>
            <p:cNvPr id="76" name="Group 75">
              <a:extLst>
                <a:ext uri="{FF2B5EF4-FFF2-40B4-BE49-F238E27FC236}">
                  <a16:creationId xmlns:a16="http://schemas.microsoft.com/office/drawing/2014/main" id="{83E0536A-EC09-ADA2-F8DB-28BFD376DF72}"/>
                </a:ext>
              </a:extLst>
            </p:cNvPr>
            <p:cNvGrpSpPr/>
            <p:nvPr/>
          </p:nvGrpSpPr>
          <p:grpSpPr>
            <a:xfrm>
              <a:off x="1188720" y="4537234"/>
              <a:ext cx="9144000" cy="1051560"/>
              <a:chOff x="1188720" y="4537234"/>
              <a:chExt cx="9144000" cy="1051560"/>
            </a:xfrm>
          </p:grpSpPr>
          <p:sp>
            <p:nvSpPr>
              <p:cNvPr id="78" name="Rectangle 77">
                <a:extLst>
                  <a:ext uri="{FF2B5EF4-FFF2-40B4-BE49-F238E27FC236}">
                    <a16:creationId xmlns:a16="http://schemas.microsoft.com/office/drawing/2014/main" id="{D5343303-B295-DE59-7177-73A77582C862}"/>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79" name="Rectangle 75">
                <a:extLst>
                  <a:ext uri="{FF2B5EF4-FFF2-40B4-BE49-F238E27FC236}">
                    <a16:creationId xmlns:a16="http://schemas.microsoft.com/office/drawing/2014/main" id="{3F63DAAB-1F87-8787-AF23-C1E8C2061C0D}"/>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77" name="Rectangle 90">
              <a:extLst>
                <a:ext uri="{FF2B5EF4-FFF2-40B4-BE49-F238E27FC236}">
                  <a16:creationId xmlns:a16="http://schemas.microsoft.com/office/drawing/2014/main" id="{30B82712-91EA-BB5B-1BDE-4BA7F15C5F9C}"/>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80" name="Group 79">
            <a:extLst>
              <a:ext uri="{FF2B5EF4-FFF2-40B4-BE49-F238E27FC236}">
                <a16:creationId xmlns:a16="http://schemas.microsoft.com/office/drawing/2014/main" id="{ABE59450-BB2A-78D4-3CCC-CCDA82C89B73}"/>
              </a:ext>
            </a:extLst>
          </p:cNvPr>
          <p:cNvGrpSpPr/>
          <p:nvPr/>
        </p:nvGrpSpPr>
        <p:grpSpPr>
          <a:xfrm>
            <a:off x="40873680" y="14599214"/>
            <a:ext cx="9144000" cy="4480560"/>
            <a:chOff x="1188720" y="4537234"/>
            <a:chExt cx="9144000" cy="4480560"/>
          </a:xfrm>
        </p:grpSpPr>
        <p:grpSp>
          <p:nvGrpSpPr>
            <p:cNvPr id="81" name="Group 80">
              <a:extLst>
                <a:ext uri="{FF2B5EF4-FFF2-40B4-BE49-F238E27FC236}">
                  <a16:creationId xmlns:a16="http://schemas.microsoft.com/office/drawing/2014/main" id="{8FEF08DB-702F-7CBC-6893-7D8564B50195}"/>
                </a:ext>
              </a:extLst>
            </p:cNvPr>
            <p:cNvGrpSpPr/>
            <p:nvPr/>
          </p:nvGrpSpPr>
          <p:grpSpPr>
            <a:xfrm>
              <a:off x="1188720" y="4537234"/>
              <a:ext cx="9144000" cy="1051560"/>
              <a:chOff x="1188720" y="4537234"/>
              <a:chExt cx="9144000" cy="1051560"/>
            </a:xfrm>
          </p:grpSpPr>
          <p:sp>
            <p:nvSpPr>
              <p:cNvPr id="83" name="Rectangle 82">
                <a:extLst>
                  <a:ext uri="{FF2B5EF4-FFF2-40B4-BE49-F238E27FC236}">
                    <a16:creationId xmlns:a16="http://schemas.microsoft.com/office/drawing/2014/main" id="{1BF0E2C9-E6FC-CD49-B1D3-2C8E9A3BDAC0}"/>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84" name="Rectangle 75">
                <a:extLst>
                  <a:ext uri="{FF2B5EF4-FFF2-40B4-BE49-F238E27FC236}">
                    <a16:creationId xmlns:a16="http://schemas.microsoft.com/office/drawing/2014/main" id="{A0811D07-70A1-E33D-A25D-72AB807D216D}"/>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82" name="Rectangle 90">
              <a:extLst>
                <a:ext uri="{FF2B5EF4-FFF2-40B4-BE49-F238E27FC236}">
                  <a16:creationId xmlns:a16="http://schemas.microsoft.com/office/drawing/2014/main" id="{ACA049E8-49B1-D32C-D419-8936BD87B113}"/>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spTree>
    <p:extLst>
      <p:ext uri="{BB962C8B-B14F-4D97-AF65-F5344CB8AC3E}">
        <p14:creationId xmlns:p14="http://schemas.microsoft.com/office/powerpoint/2010/main" val="3524757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74">
            <a:extLst>
              <a:ext uri="{FF2B5EF4-FFF2-40B4-BE49-F238E27FC236}">
                <a16:creationId xmlns:a16="http://schemas.microsoft.com/office/drawing/2014/main" id="{DC0D43CF-3FC8-FA82-EFED-DF93FD1AC0F8}"/>
              </a:ext>
            </a:extLst>
          </p:cNvPr>
          <p:cNvSpPr>
            <a:spLocks noChangeArrowheads="1"/>
          </p:cNvSpPr>
          <p:nvPr/>
        </p:nvSpPr>
        <p:spPr bwMode="auto">
          <a:xfrm>
            <a:off x="1188720" y="585875"/>
            <a:ext cx="48828960" cy="363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rgbClr val="009A44"/>
                </a:solidFill>
                <a:latin typeface="Helvetica "/>
              </a:rPr>
              <a:t>Poster Title: at least 72 point (this is 85 pt, which enlarges to 109 pt)</a:t>
            </a:r>
            <a:br>
              <a:rPr lang="en-US" altLang="en-US" sz="8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50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grpSp>
        <p:nvGrpSpPr>
          <p:cNvPr id="6" name="Group 5">
            <a:extLst>
              <a:ext uri="{FF2B5EF4-FFF2-40B4-BE49-F238E27FC236}">
                <a16:creationId xmlns:a16="http://schemas.microsoft.com/office/drawing/2014/main" id="{5B84B018-367B-92D2-447C-2823F6A43CCC}"/>
              </a:ext>
            </a:extLst>
          </p:cNvPr>
          <p:cNvGrpSpPr/>
          <p:nvPr/>
        </p:nvGrpSpPr>
        <p:grpSpPr>
          <a:xfrm>
            <a:off x="1188720" y="4537234"/>
            <a:ext cx="9144000" cy="4480560"/>
            <a:chOff x="1188720" y="4537234"/>
            <a:chExt cx="9144000" cy="4480560"/>
          </a:xfrm>
        </p:grpSpPr>
        <p:grpSp>
          <p:nvGrpSpPr>
            <p:cNvPr id="36" name="Group 35">
              <a:extLst>
                <a:ext uri="{FF2B5EF4-FFF2-40B4-BE49-F238E27FC236}">
                  <a16:creationId xmlns:a16="http://schemas.microsoft.com/office/drawing/2014/main" id="{511B0A43-B1C0-1B63-0CF9-1FC04EB05AEB}"/>
                </a:ext>
              </a:extLst>
            </p:cNvPr>
            <p:cNvGrpSpPr/>
            <p:nvPr/>
          </p:nvGrpSpPr>
          <p:grpSpPr>
            <a:xfrm>
              <a:off x="1188720" y="4537234"/>
              <a:ext cx="9144000" cy="1051560"/>
              <a:chOff x="1188720" y="4537234"/>
              <a:chExt cx="9144000" cy="1051560"/>
            </a:xfrm>
          </p:grpSpPr>
          <p:sp>
            <p:nvSpPr>
              <p:cNvPr id="38" name="Rectangle 37">
                <a:extLst>
                  <a:ext uri="{FF2B5EF4-FFF2-40B4-BE49-F238E27FC236}">
                    <a16:creationId xmlns:a16="http://schemas.microsoft.com/office/drawing/2014/main" id="{3DC57164-EF2B-84A4-722C-9279D3A2D35B}"/>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39" name="Rectangle 75">
                <a:extLst>
                  <a:ext uri="{FF2B5EF4-FFF2-40B4-BE49-F238E27FC236}">
                    <a16:creationId xmlns:a16="http://schemas.microsoft.com/office/drawing/2014/main" id="{681B6238-D673-1D71-BC84-028DD5C0A162}"/>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37" name="Rectangle 90">
              <a:extLst>
                <a:ext uri="{FF2B5EF4-FFF2-40B4-BE49-F238E27FC236}">
                  <a16:creationId xmlns:a16="http://schemas.microsoft.com/office/drawing/2014/main" id="{78CEDF9E-3C05-6195-FE23-7FB00BCD9363}"/>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40" name="Group 39">
            <a:extLst>
              <a:ext uri="{FF2B5EF4-FFF2-40B4-BE49-F238E27FC236}">
                <a16:creationId xmlns:a16="http://schemas.microsoft.com/office/drawing/2014/main" id="{5F40E556-3A57-2CDE-6A06-A268ADFBE5A1}"/>
              </a:ext>
            </a:extLst>
          </p:cNvPr>
          <p:cNvGrpSpPr/>
          <p:nvPr/>
        </p:nvGrpSpPr>
        <p:grpSpPr>
          <a:xfrm>
            <a:off x="11109960" y="4537234"/>
            <a:ext cx="9144000" cy="4480560"/>
            <a:chOff x="1188720" y="4537234"/>
            <a:chExt cx="9144000" cy="4480560"/>
          </a:xfrm>
        </p:grpSpPr>
        <p:grpSp>
          <p:nvGrpSpPr>
            <p:cNvPr id="41" name="Group 40">
              <a:extLst>
                <a:ext uri="{FF2B5EF4-FFF2-40B4-BE49-F238E27FC236}">
                  <a16:creationId xmlns:a16="http://schemas.microsoft.com/office/drawing/2014/main" id="{665DF71C-179C-6C5F-1729-AC80539D7B26}"/>
                </a:ext>
              </a:extLst>
            </p:cNvPr>
            <p:cNvGrpSpPr/>
            <p:nvPr/>
          </p:nvGrpSpPr>
          <p:grpSpPr>
            <a:xfrm>
              <a:off x="1188720" y="4537234"/>
              <a:ext cx="9144000" cy="1051560"/>
              <a:chOff x="1188720" y="4537234"/>
              <a:chExt cx="9144000" cy="1051560"/>
            </a:xfrm>
          </p:grpSpPr>
          <p:sp>
            <p:nvSpPr>
              <p:cNvPr id="43" name="Rectangle 42">
                <a:extLst>
                  <a:ext uri="{FF2B5EF4-FFF2-40B4-BE49-F238E27FC236}">
                    <a16:creationId xmlns:a16="http://schemas.microsoft.com/office/drawing/2014/main" id="{B849CCEE-38D1-9434-5B3C-82C98B461BF6}"/>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44" name="Rectangle 75">
                <a:extLst>
                  <a:ext uri="{FF2B5EF4-FFF2-40B4-BE49-F238E27FC236}">
                    <a16:creationId xmlns:a16="http://schemas.microsoft.com/office/drawing/2014/main" id="{E69D3E72-B223-F63E-A00B-DD70D821D478}"/>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42" name="Rectangle 90">
              <a:extLst>
                <a:ext uri="{FF2B5EF4-FFF2-40B4-BE49-F238E27FC236}">
                  <a16:creationId xmlns:a16="http://schemas.microsoft.com/office/drawing/2014/main" id="{40EC5808-4EA8-5E11-9552-5EF6FDBE3824}"/>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45" name="Group 44">
            <a:extLst>
              <a:ext uri="{FF2B5EF4-FFF2-40B4-BE49-F238E27FC236}">
                <a16:creationId xmlns:a16="http://schemas.microsoft.com/office/drawing/2014/main" id="{85527155-893A-A658-0754-3B8CED4DB4CC}"/>
              </a:ext>
            </a:extLst>
          </p:cNvPr>
          <p:cNvGrpSpPr/>
          <p:nvPr/>
        </p:nvGrpSpPr>
        <p:grpSpPr>
          <a:xfrm>
            <a:off x="21031200" y="4537234"/>
            <a:ext cx="9144000" cy="4480560"/>
            <a:chOff x="1188720" y="4537234"/>
            <a:chExt cx="9144000" cy="4480560"/>
          </a:xfrm>
        </p:grpSpPr>
        <p:grpSp>
          <p:nvGrpSpPr>
            <p:cNvPr id="46" name="Group 45">
              <a:extLst>
                <a:ext uri="{FF2B5EF4-FFF2-40B4-BE49-F238E27FC236}">
                  <a16:creationId xmlns:a16="http://schemas.microsoft.com/office/drawing/2014/main" id="{8874BA5C-445B-1A4A-C829-3EC003F70D98}"/>
                </a:ext>
              </a:extLst>
            </p:cNvPr>
            <p:cNvGrpSpPr/>
            <p:nvPr/>
          </p:nvGrpSpPr>
          <p:grpSpPr>
            <a:xfrm>
              <a:off x="1188720" y="4537234"/>
              <a:ext cx="9144000" cy="1051560"/>
              <a:chOff x="1188720" y="4537234"/>
              <a:chExt cx="9144000" cy="1051560"/>
            </a:xfrm>
          </p:grpSpPr>
          <p:sp>
            <p:nvSpPr>
              <p:cNvPr id="48" name="Rectangle 47">
                <a:extLst>
                  <a:ext uri="{FF2B5EF4-FFF2-40B4-BE49-F238E27FC236}">
                    <a16:creationId xmlns:a16="http://schemas.microsoft.com/office/drawing/2014/main" id="{BF822F06-BA3F-4B7F-08E6-6391DF51E4EE}"/>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49" name="Rectangle 75">
                <a:extLst>
                  <a:ext uri="{FF2B5EF4-FFF2-40B4-BE49-F238E27FC236}">
                    <a16:creationId xmlns:a16="http://schemas.microsoft.com/office/drawing/2014/main" id="{6E54A0BE-89F4-C6DA-97E2-690277B50E83}"/>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47" name="Rectangle 90">
              <a:extLst>
                <a:ext uri="{FF2B5EF4-FFF2-40B4-BE49-F238E27FC236}">
                  <a16:creationId xmlns:a16="http://schemas.microsoft.com/office/drawing/2014/main" id="{282366E8-D7C0-5925-7374-3F478BE0AFAB}"/>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50" name="Group 49">
            <a:extLst>
              <a:ext uri="{FF2B5EF4-FFF2-40B4-BE49-F238E27FC236}">
                <a16:creationId xmlns:a16="http://schemas.microsoft.com/office/drawing/2014/main" id="{9000C82D-1533-F275-C31F-501D1E16B19E}"/>
              </a:ext>
            </a:extLst>
          </p:cNvPr>
          <p:cNvGrpSpPr/>
          <p:nvPr/>
        </p:nvGrpSpPr>
        <p:grpSpPr>
          <a:xfrm>
            <a:off x="30952440" y="4537234"/>
            <a:ext cx="9144000" cy="4480560"/>
            <a:chOff x="1188720" y="4537234"/>
            <a:chExt cx="9144000" cy="4480560"/>
          </a:xfrm>
        </p:grpSpPr>
        <p:grpSp>
          <p:nvGrpSpPr>
            <p:cNvPr id="51" name="Group 50">
              <a:extLst>
                <a:ext uri="{FF2B5EF4-FFF2-40B4-BE49-F238E27FC236}">
                  <a16:creationId xmlns:a16="http://schemas.microsoft.com/office/drawing/2014/main" id="{5C4A9F04-70EE-D224-4F40-833E3A820E77}"/>
                </a:ext>
              </a:extLst>
            </p:cNvPr>
            <p:cNvGrpSpPr/>
            <p:nvPr/>
          </p:nvGrpSpPr>
          <p:grpSpPr>
            <a:xfrm>
              <a:off x="1188720" y="4537234"/>
              <a:ext cx="9144000" cy="1051560"/>
              <a:chOff x="1188720" y="4537234"/>
              <a:chExt cx="9144000" cy="1051560"/>
            </a:xfrm>
          </p:grpSpPr>
          <p:sp>
            <p:nvSpPr>
              <p:cNvPr id="53" name="Rectangle 52">
                <a:extLst>
                  <a:ext uri="{FF2B5EF4-FFF2-40B4-BE49-F238E27FC236}">
                    <a16:creationId xmlns:a16="http://schemas.microsoft.com/office/drawing/2014/main" id="{F393F3BC-C4B7-013F-1EA6-C2C86BBB7892}"/>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54" name="Rectangle 75">
                <a:extLst>
                  <a:ext uri="{FF2B5EF4-FFF2-40B4-BE49-F238E27FC236}">
                    <a16:creationId xmlns:a16="http://schemas.microsoft.com/office/drawing/2014/main" id="{E6E29DC6-E4FC-5DF6-A832-D1CB9B0525AC}"/>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52" name="Rectangle 90">
              <a:extLst>
                <a:ext uri="{FF2B5EF4-FFF2-40B4-BE49-F238E27FC236}">
                  <a16:creationId xmlns:a16="http://schemas.microsoft.com/office/drawing/2014/main" id="{4A9CE84C-212D-24CD-DC07-2CD132F91F51}"/>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55" name="Group 54">
            <a:extLst>
              <a:ext uri="{FF2B5EF4-FFF2-40B4-BE49-F238E27FC236}">
                <a16:creationId xmlns:a16="http://schemas.microsoft.com/office/drawing/2014/main" id="{CE2249EB-1275-93E5-13D4-86CF10EF9A04}"/>
              </a:ext>
            </a:extLst>
          </p:cNvPr>
          <p:cNvGrpSpPr/>
          <p:nvPr/>
        </p:nvGrpSpPr>
        <p:grpSpPr>
          <a:xfrm>
            <a:off x="40873680" y="4537234"/>
            <a:ext cx="9144000" cy="4480560"/>
            <a:chOff x="1188720" y="4537234"/>
            <a:chExt cx="9144000" cy="4480560"/>
          </a:xfrm>
        </p:grpSpPr>
        <p:grpSp>
          <p:nvGrpSpPr>
            <p:cNvPr id="56" name="Group 55">
              <a:extLst>
                <a:ext uri="{FF2B5EF4-FFF2-40B4-BE49-F238E27FC236}">
                  <a16:creationId xmlns:a16="http://schemas.microsoft.com/office/drawing/2014/main" id="{65F846D0-10B5-D2A8-D5A8-F2958528560D}"/>
                </a:ext>
              </a:extLst>
            </p:cNvPr>
            <p:cNvGrpSpPr/>
            <p:nvPr/>
          </p:nvGrpSpPr>
          <p:grpSpPr>
            <a:xfrm>
              <a:off x="1188720" y="4537234"/>
              <a:ext cx="9144000" cy="1051560"/>
              <a:chOff x="1188720" y="4537234"/>
              <a:chExt cx="9144000" cy="1051560"/>
            </a:xfrm>
          </p:grpSpPr>
          <p:sp>
            <p:nvSpPr>
              <p:cNvPr id="58" name="Rectangle 57">
                <a:extLst>
                  <a:ext uri="{FF2B5EF4-FFF2-40B4-BE49-F238E27FC236}">
                    <a16:creationId xmlns:a16="http://schemas.microsoft.com/office/drawing/2014/main" id="{BFDE3BC2-BDE9-383D-ABC0-4616A7255D86}"/>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59" name="Rectangle 75">
                <a:extLst>
                  <a:ext uri="{FF2B5EF4-FFF2-40B4-BE49-F238E27FC236}">
                    <a16:creationId xmlns:a16="http://schemas.microsoft.com/office/drawing/2014/main" id="{A91D2F0B-3C5A-D4AA-0747-EE959F93B103}"/>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57" name="Rectangle 90">
              <a:extLst>
                <a:ext uri="{FF2B5EF4-FFF2-40B4-BE49-F238E27FC236}">
                  <a16:creationId xmlns:a16="http://schemas.microsoft.com/office/drawing/2014/main" id="{197554B8-911F-6F94-0D63-5DDEE8B8E95B}"/>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60" name="Group 59">
            <a:extLst>
              <a:ext uri="{FF2B5EF4-FFF2-40B4-BE49-F238E27FC236}">
                <a16:creationId xmlns:a16="http://schemas.microsoft.com/office/drawing/2014/main" id="{2270F558-20EC-2F42-8742-BB53749081CF}"/>
              </a:ext>
            </a:extLst>
          </p:cNvPr>
          <p:cNvGrpSpPr/>
          <p:nvPr/>
        </p:nvGrpSpPr>
        <p:grpSpPr>
          <a:xfrm>
            <a:off x="1188720" y="14599214"/>
            <a:ext cx="9144000" cy="4480560"/>
            <a:chOff x="1188720" y="4537234"/>
            <a:chExt cx="9144000" cy="4480560"/>
          </a:xfrm>
        </p:grpSpPr>
        <p:grpSp>
          <p:nvGrpSpPr>
            <p:cNvPr id="61" name="Group 60">
              <a:extLst>
                <a:ext uri="{FF2B5EF4-FFF2-40B4-BE49-F238E27FC236}">
                  <a16:creationId xmlns:a16="http://schemas.microsoft.com/office/drawing/2014/main" id="{492987B6-89B6-F2B7-7651-2C01CB3DAF63}"/>
                </a:ext>
              </a:extLst>
            </p:cNvPr>
            <p:cNvGrpSpPr/>
            <p:nvPr/>
          </p:nvGrpSpPr>
          <p:grpSpPr>
            <a:xfrm>
              <a:off x="1188720" y="4537234"/>
              <a:ext cx="9144000" cy="1051560"/>
              <a:chOff x="1188720" y="4537234"/>
              <a:chExt cx="9144000" cy="1051560"/>
            </a:xfrm>
          </p:grpSpPr>
          <p:sp>
            <p:nvSpPr>
              <p:cNvPr id="63" name="Rectangle 62">
                <a:extLst>
                  <a:ext uri="{FF2B5EF4-FFF2-40B4-BE49-F238E27FC236}">
                    <a16:creationId xmlns:a16="http://schemas.microsoft.com/office/drawing/2014/main" id="{E8DAAF68-0FB1-B25D-C5E2-2F04EE8AE3C8}"/>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64" name="Rectangle 75">
                <a:extLst>
                  <a:ext uri="{FF2B5EF4-FFF2-40B4-BE49-F238E27FC236}">
                    <a16:creationId xmlns:a16="http://schemas.microsoft.com/office/drawing/2014/main" id="{6D024FF0-E60F-6F1E-1F0B-D5F6485F2FD2}"/>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62" name="Rectangle 90">
              <a:extLst>
                <a:ext uri="{FF2B5EF4-FFF2-40B4-BE49-F238E27FC236}">
                  <a16:creationId xmlns:a16="http://schemas.microsoft.com/office/drawing/2014/main" id="{71A6DEF0-F46F-23A8-1ADA-64C45258DAFD}"/>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65" name="Group 64">
            <a:extLst>
              <a:ext uri="{FF2B5EF4-FFF2-40B4-BE49-F238E27FC236}">
                <a16:creationId xmlns:a16="http://schemas.microsoft.com/office/drawing/2014/main" id="{C1978164-09A9-8C45-4570-19F2D2AB8F17}"/>
              </a:ext>
            </a:extLst>
          </p:cNvPr>
          <p:cNvGrpSpPr/>
          <p:nvPr/>
        </p:nvGrpSpPr>
        <p:grpSpPr>
          <a:xfrm>
            <a:off x="11109960" y="14599214"/>
            <a:ext cx="9144000" cy="4480560"/>
            <a:chOff x="1188720" y="4537234"/>
            <a:chExt cx="9144000" cy="4480560"/>
          </a:xfrm>
        </p:grpSpPr>
        <p:grpSp>
          <p:nvGrpSpPr>
            <p:cNvPr id="66" name="Group 65">
              <a:extLst>
                <a:ext uri="{FF2B5EF4-FFF2-40B4-BE49-F238E27FC236}">
                  <a16:creationId xmlns:a16="http://schemas.microsoft.com/office/drawing/2014/main" id="{09724FDF-0333-3C88-1F10-C0FDB6799756}"/>
                </a:ext>
              </a:extLst>
            </p:cNvPr>
            <p:cNvGrpSpPr/>
            <p:nvPr/>
          </p:nvGrpSpPr>
          <p:grpSpPr>
            <a:xfrm>
              <a:off x="1188720" y="4537234"/>
              <a:ext cx="9144000" cy="1051560"/>
              <a:chOff x="1188720" y="4537234"/>
              <a:chExt cx="9144000" cy="1051560"/>
            </a:xfrm>
          </p:grpSpPr>
          <p:sp>
            <p:nvSpPr>
              <p:cNvPr id="68" name="Rectangle 67">
                <a:extLst>
                  <a:ext uri="{FF2B5EF4-FFF2-40B4-BE49-F238E27FC236}">
                    <a16:creationId xmlns:a16="http://schemas.microsoft.com/office/drawing/2014/main" id="{880552AE-B73C-8A41-0976-6904BB6C719E}"/>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69" name="Rectangle 75">
                <a:extLst>
                  <a:ext uri="{FF2B5EF4-FFF2-40B4-BE49-F238E27FC236}">
                    <a16:creationId xmlns:a16="http://schemas.microsoft.com/office/drawing/2014/main" id="{6AE7ACCF-E02E-EDEE-5FE3-D7956231FC13}"/>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67" name="Rectangle 90">
              <a:extLst>
                <a:ext uri="{FF2B5EF4-FFF2-40B4-BE49-F238E27FC236}">
                  <a16:creationId xmlns:a16="http://schemas.microsoft.com/office/drawing/2014/main" id="{06506DFA-68CC-1585-43E3-74B91EF388C8}"/>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70" name="Group 69">
            <a:extLst>
              <a:ext uri="{FF2B5EF4-FFF2-40B4-BE49-F238E27FC236}">
                <a16:creationId xmlns:a16="http://schemas.microsoft.com/office/drawing/2014/main" id="{1884CC15-7492-7F97-4F7D-F6E196C5B852}"/>
              </a:ext>
            </a:extLst>
          </p:cNvPr>
          <p:cNvGrpSpPr/>
          <p:nvPr/>
        </p:nvGrpSpPr>
        <p:grpSpPr>
          <a:xfrm>
            <a:off x="21031200" y="14599214"/>
            <a:ext cx="9144000" cy="4480560"/>
            <a:chOff x="1188720" y="4537234"/>
            <a:chExt cx="9144000" cy="4480560"/>
          </a:xfrm>
        </p:grpSpPr>
        <p:grpSp>
          <p:nvGrpSpPr>
            <p:cNvPr id="71" name="Group 70">
              <a:extLst>
                <a:ext uri="{FF2B5EF4-FFF2-40B4-BE49-F238E27FC236}">
                  <a16:creationId xmlns:a16="http://schemas.microsoft.com/office/drawing/2014/main" id="{36FEFC64-6394-A430-CD50-C87AAB30D09F}"/>
                </a:ext>
              </a:extLst>
            </p:cNvPr>
            <p:cNvGrpSpPr/>
            <p:nvPr/>
          </p:nvGrpSpPr>
          <p:grpSpPr>
            <a:xfrm>
              <a:off x="1188720" y="4537234"/>
              <a:ext cx="9144000" cy="1051560"/>
              <a:chOff x="1188720" y="4537234"/>
              <a:chExt cx="9144000" cy="1051560"/>
            </a:xfrm>
          </p:grpSpPr>
          <p:sp>
            <p:nvSpPr>
              <p:cNvPr id="73" name="Rectangle 72">
                <a:extLst>
                  <a:ext uri="{FF2B5EF4-FFF2-40B4-BE49-F238E27FC236}">
                    <a16:creationId xmlns:a16="http://schemas.microsoft.com/office/drawing/2014/main" id="{AD9DE83D-870E-6632-94A4-D670BCD4A87F}"/>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74" name="Rectangle 75">
                <a:extLst>
                  <a:ext uri="{FF2B5EF4-FFF2-40B4-BE49-F238E27FC236}">
                    <a16:creationId xmlns:a16="http://schemas.microsoft.com/office/drawing/2014/main" id="{A0E13E64-3596-E694-A7F3-D81CC663C6B3}"/>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72" name="Rectangle 90">
              <a:extLst>
                <a:ext uri="{FF2B5EF4-FFF2-40B4-BE49-F238E27FC236}">
                  <a16:creationId xmlns:a16="http://schemas.microsoft.com/office/drawing/2014/main" id="{8A113CC2-70E6-8F7E-EBED-0635B64B6C89}"/>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75" name="Group 74">
            <a:extLst>
              <a:ext uri="{FF2B5EF4-FFF2-40B4-BE49-F238E27FC236}">
                <a16:creationId xmlns:a16="http://schemas.microsoft.com/office/drawing/2014/main" id="{1DC21D27-FEED-6179-E73E-9F0CCB4E7CD0}"/>
              </a:ext>
            </a:extLst>
          </p:cNvPr>
          <p:cNvGrpSpPr/>
          <p:nvPr/>
        </p:nvGrpSpPr>
        <p:grpSpPr>
          <a:xfrm>
            <a:off x="30952440" y="14599214"/>
            <a:ext cx="9144000" cy="4480560"/>
            <a:chOff x="1188720" y="4537234"/>
            <a:chExt cx="9144000" cy="4480560"/>
          </a:xfrm>
        </p:grpSpPr>
        <p:grpSp>
          <p:nvGrpSpPr>
            <p:cNvPr id="76" name="Group 75">
              <a:extLst>
                <a:ext uri="{FF2B5EF4-FFF2-40B4-BE49-F238E27FC236}">
                  <a16:creationId xmlns:a16="http://schemas.microsoft.com/office/drawing/2014/main" id="{C8F7BCD3-B084-3FFE-8473-76C26FFD43B9}"/>
                </a:ext>
              </a:extLst>
            </p:cNvPr>
            <p:cNvGrpSpPr/>
            <p:nvPr/>
          </p:nvGrpSpPr>
          <p:grpSpPr>
            <a:xfrm>
              <a:off x="1188720" y="4537234"/>
              <a:ext cx="9144000" cy="1051560"/>
              <a:chOff x="1188720" y="4537234"/>
              <a:chExt cx="9144000" cy="1051560"/>
            </a:xfrm>
          </p:grpSpPr>
          <p:sp>
            <p:nvSpPr>
              <p:cNvPr id="78" name="Rectangle 77">
                <a:extLst>
                  <a:ext uri="{FF2B5EF4-FFF2-40B4-BE49-F238E27FC236}">
                    <a16:creationId xmlns:a16="http://schemas.microsoft.com/office/drawing/2014/main" id="{40837011-738A-104B-7A9E-10E174EC3900}"/>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79" name="Rectangle 75">
                <a:extLst>
                  <a:ext uri="{FF2B5EF4-FFF2-40B4-BE49-F238E27FC236}">
                    <a16:creationId xmlns:a16="http://schemas.microsoft.com/office/drawing/2014/main" id="{B822A6D7-45A4-DDC7-3C83-5048F900624E}"/>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77" name="Rectangle 90">
              <a:extLst>
                <a:ext uri="{FF2B5EF4-FFF2-40B4-BE49-F238E27FC236}">
                  <a16:creationId xmlns:a16="http://schemas.microsoft.com/office/drawing/2014/main" id="{602A98D0-8CEF-5334-05E8-D1C2BABE7283}"/>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80" name="Group 79">
            <a:extLst>
              <a:ext uri="{FF2B5EF4-FFF2-40B4-BE49-F238E27FC236}">
                <a16:creationId xmlns:a16="http://schemas.microsoft.com/office/drawing/2014/main" id="{F18A48A4-7B81-F8C0-CFE9-9AC4DD556EE3}"/>
              </a:ext>
            </a:extLst>
          </p:cNvPr>
          <p:cNvGrpSpPr/>
          <p:nvPr/>
        </p:nvGrpSpPr>
        <p:grpSpPr>
          <a:xfrm>
            <a:off x="40873680" y="14599214"/>
            <a:ext cx="9144000" cy="4480560"/>
            <a:chOff x="1188720" y="4537234"/>
            <a:chExt cx="9144000" cy="4480560"/>
          </a:xfrm>
        </p:grpSpPr>
        <p:grpSp>
          <p:nvGrpSpPr>
            <p:cNvPr id="81" name="Group 80">
              <a:extLst>
                <a:ext uri="{FF2B5EF4-FFF2-40B4-BE49-F238E27FC236}">
                  <a16:creationId xmlns:a16="http://schemas.microsoft.com/office/drawing/2014/main" id="{5C77FE6F-C240-EF95-CFBA-85754A2CF3EB}"/>
                </a:ext>
              </a:extLst>
            </p:cNvPr>
            <p:cNvGrpSpPr/>
            <p:nvPr/>
          </p:nvGrpSpPr>
          <p:grpSpPr>
            <a:xfrm>
              <a:off x="1188720" y="4537234"/>
              <a:ext cx="9144000" cy="1051560"/>
              <a:chOff x="1188720" y="4537234"/>
              <a:chExt cx="9144000" cy="1051560"/>
            </a:xfrm>
          </p:grpSpPr>
          <p:sp>
            <p:nvSpPr>
              <p:cNvPr id="83" name="Rectangle 82">
                <a:extLst>
                  <a:ext uri="{FF2B5EF4-FFF2-40B4-BE49-F238E27FC236}">
                    <a16:creationId xmlns:a16="http://schemas.microsoft.com/office/drawing/2014/main" id="{E3901E87-62C3-6341-8444-425D602FFBD5}"/>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84" name="Rectangle 75">
                <a:extLst>
                  <a:ext uri="{FF2B5EF4-FFF2-40B4-BE49-F238E27FC236}">
                    <a16:creationId xmlns:a16="http://schemas.microsoft.com/office/drawing/2014/main" id="{615D5593-CFA6-4548-A523-1EF94859250D}"/>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82" name="Rectangle 90">
              <a:extLst>
                <a:ext uri="{FF2B5EF4-FFF2-40B4-BE49-F238E27FC236}">
                  <a16:creationId xmlns:a16="http://schemas.microsoft.com/office/drawing/2014/main" id="{924501DE-63C5-9F97-5032-52188624C30A}"/>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spTree>
    <p:extLst>
      <p:ext uri="{BB962C8B-B14F-4D97-AF65-F5344CB8AC3E}">
        <p14:creationId xmlns:p14="http://schemas.microsoft.com/office/powerpoint/2010/main" val="3748547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BE83D317-50B5-6008-DBA4-07EF4F84A031}"/>
              </a:ext>
            </a:extLst>
          </p:cNvPr>
          <p:cNvSpPr>
            <a:spLocks noChangeArrowheads="1"/>
          </p:cNvSpPr>
          <p:nvPr/>
        </p:nvSpPr>
        <p:spPr bwMode="auto">
          <a:xfrm>
            <a:off x="118872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 name="Rectangle 75">
            <a:extLst>
              <a:ext uri="{FF2B5EF4-FFF2-40B4-BE49-F238E27FC236}">
                <a16:creationId xmlns:a16="http://schemas.microsoft.com/office/drawing/2014/main" id="{EED63756-B325-1B59-F3FE-E62AACBB3DDF}"/>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5" name="Rectangle 90">
            <a:extLst>
              <a:ext uri="{FF2B5EF4-FFF2-40B4-BE49-F238E27FC236}">
                <a16:creationId xmlns:a16="http://schemas.microsoft.com/office/drawing/2014/main" id="{2FFF1AAC-5C8B-7AE7-78DF-4B5043E41B29}"/>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6" name="Rectangle 75">
            <a:extLst>
              <a:ext uri="{FF2B5EF4-FFF2-40B4-BE49-F238E27FC236}">
                <a16:creationId xmlns:a16="http://schemas.microsoft.com/office/drawing/2014/main" id="{34E4B590-1E2A-9CFF-5B18-BCD834A885BD}"/>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7" name="Rectangle 90">
            <a:extLst>
              <a:ext uri="{FF2B5EF4-FFF2-40B4-BE49-F238E27FC236}">
                <a16:creationId xmlns:a16="http://schemas.microsoft.com/office/drawing/2014/main" id="{3CAAAD92-0C37-6061-A8CB-9EB738D2A786}"/>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8" name="Rectangle 75">
            <a:extLst>
              <a:ext uri="{FF2B5EF4-FFF2-40B4-BE49-F238E27FC236}">
                <a16:creationId xmlns:a16="http://schemas.microsoft.com/office/drawing/2014/main" id="{CAB6AA90-59C9-EFB2-3E3F-E5DB17BAC443}"/>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9" name="Rectangle 90">
            <a:extLst>
              <a:ext uri="{FF2B5EF4-FFF2-40B4-BE49-F238E27FC236}">
                <a16:creationId xmlns:a16="http://schemas.microsoft.com/office/drawing/2014/main" id="{0E89812F-EFE0-C022-D24A-DE801A84A66E}"/>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0" name="Rectangle 75">
            <a:extLst>
              <a:ext uri="{FF2B5EF4-FFF2-40B4-BE49-F238E27FC236}">
                <a16:creationId xmlns:a16="http://schemas.microsoft.com/office/drawing/2014/main" id="{AC7EE5EA-C7C0-047D-09E4-C0BB35234214}"/>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1" name="Rectangle 90">
            <a:extLst>
              <a:ext uri="{FF2B5EF4-FFF2-40B4-BE49-F238E27FC236}">
                <a16:creationId xmlns:a16="http://schemas.microsoft.com/office/drawing/2014/main" id="{C463E7CB-5044-0CED-1D01-E5927D033409}"/>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2" name="Rectangle 75">
            <a:extLst>
              <a:ext uri="{FF2B5EF4-FFF2-40B4-BE49-F238E27FC236}">
                <a16:creationId xmlns:a16="http://schemas.microsoft.com/office/drawing/2014/main" id="{2AB75038-52F7-8AFA-A996-9CAAB375B3AC}"/>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3" name="Rectangle 90">
            <a:extLst>
              <a:ext uri="{FF2B5EF4-FFF2-40B4-BE49-F238E27FC236}">
                <a16:creationId xmlns:a16="http://schemas.microsoft.com/office/drawing/2014/main" id="{920E81A2-3E09-8217-4E65-BA091DB6AA90}"/>
              </a:ext>
            </a:extLst>
          </p:cNvPr>
          <p:cNvSpPr>
            <a:spLocks noChangeArrowheads="1"/>
          </p:cNvSpPr>
          <p:nvPr/>
        </p:nvSpPr>
        <p:spPr bwMode="auto">
          <a:xfrm>
            <a:off x="118872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4" name="Rectangle 75">
            <a:extLst>
              <a:ext uri="{FF2B5EF4-FFF2-40B4-BE49-F238E27FC236}">
                <a16:creationId xmlns:a16="http://schemas.microsoft.com/office/drawing/2014/main" id="{5DEE185C-70ED-D086-F760-4FA97F471BC2}"/>
              </a:ext>
            </a:extLst>
          </p:cNvPr>
          <p:cNvSpPr>
            <a:spLocks noChangeArrowheads="1"/>
          </p:cNvSpPr>
          <p:nvPr/>
        </p:nvSpPr>
        <p:spPr bwMode="auto">
          <a:xfrm>
            <a:off x="118872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5" name="Rectangle 90">
            <a:extLst>
              <a:ext uri="{FF2B5EF4-FFF2-40B4-BE49-F238E27FC236}">
                <a16:creationId xmlns:a16="http://schemas.microsoft.com/office/drawing/2014/main" id="{96AA231A-13C9-A2E4-D39A-507710B0DE5B}"/>
              </a:ext>
            </a:extLst>
          </p:cNvPr>
          <p:cNvSpPr>
            <a:spLocks noChangeArrowheads="1"/>
          </p:cNvSpPr>
          <p:nvPr/>
        </p:nvSpPr>
        <p:spPr bwMode="auto">
          <a:xfrm>
            <a:off x="1108710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6" name="Rectangle 75">
            <a:extLst>
              <a:ext uri="{FF2B5EF4-FFF2-40B4-BE49-F238E27FC236}">
                <a16:creationId xmlns:a16="http://schemas.microsoft.com/office/drawing/2014/main" id="{EA02274F-6340-E1D7-3DCE-6FEDEE857A5B}"/>
              </a:ext>
            </a:extLst>
          </p:cNvPr>
          <p:cNvSpPr>
            <a:spLocks noChangeArrowheads="1"/>
          </p:cNvSpPr>
          <p:nvPr/>
        </p:nvSpPr>
        <p:spPr bwMode="auto">
          <a:xfrm>
            <a:off x="1108710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7" name="Rectangle 90">
            <a:extLst>
              <a:ext uri="{FF2B5EF4-FFF2-40B4-BE49-F238E27FC236}">
                <a16:creationId xmlns:a16="http://schemas.microsoft.com/office/drawing/2014/main" id="{D4373F6D-9CB2-7771-9E67-F95E5ED80F74}"/>
              </a:ext>
            </a:extLst>
          </p:cNvPr>
          <p:cNvSpPr>
            <a:spLocks noChangeArrowheads="1"/>
          </p:cNvSpPr>
          <p:nvPr/>
        </p:nvSpPr>
        <p:spPr bwMode="auto">
          <a:xfrm>
            <a:off x="2098548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8" name="Rectangle 75">
            <a:extLst>
              <a:ext uri="{FF2B5EF4-FFF2-40B4-BE49-F238E27FC236}">
                <a16:creationId xmlns:a16="http://schemas.microsoft.com/office/drawing/2014/main" id="{EDD98F65-BBC6-4CB3-441F-5C347E34A6B1}"/>
              </a:ext>
            </a:extLst>
          </p:cNvPr>
          <p:cNvSpPr>
            <a:spLocks noChangeArrowheads="1"/>
          </p:cNvSpPr>
          <p:nvPr/>
        </p:nvSpPr>
        <p:spPr bwMode="auto">
          <a:xfrm>
            <a:off x="2098548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9" name="Rectangle 90">
            <a:extLst>
              <a:ext uri="{FF2B5EF4-FFF2-40B4-BE49-F238E27FC236}">
                <a16:creationId xmlns:a16="http://schemas.microsoft.com/office/drawing/2014/main" id="{503CEE5D-2E93-3EDE-E026-143BFC66D1B0}"/>
              </a:ext>
            </a:extLst>
          </p:cNvPr>
          <p:cNvSpPr>
            <a:spLocks noChangeArrowheads="1"/>
          </p:cNvSpPr>
          <p:nvPr/>
        </p:nvSpPr>
        <p:spPr bwMode="auto">
          <a:xfrm>
            <a:off x="3088386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20" name="Rectangle 75">
            <a:extLst>
              <a:ext uri="{FF2B5EF4-FFF2-40B4-BE49-F238E27FC236}">
                <a16:creationId xmlns:a16="http://schemas.microsoft.com/office/drawing/2014/main" id="{6932FAAA-2313-C32D-5D61-7C229AD2F622}"/>
              </a:ext>
            </a:extLst>
          </p:cNvPr>
          <p:cNvSpPr>
            <a:spLocks noChangeArrowheads="1"/>
          </p:cNvSpPr>
          <p:nvPr/>
        </p:nvSpPr>
        <p:spPr bwMode="auto">
          <a:xfrm>
            <a:off x="3088386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29" name="Rectangle 90">
            <a:extLst>
              <a:ext uri="{FF2B5EF4-FFF2-40B4-BE49-F238E27FC236}">
                <a16:creationId xmlns:a16="http://schemas.microsoft.com/office/drawing/2014/main" id="{5E5910B9-F6BD-0BE5-1654-14765261F626}"/>
              </a:ext>
            </a:extLst>
          </p:cNvPr>
          <p:cNvSpPr>
            <a:spLocks noChangeArrowheads="1"/>
          </p:cNvSpPr>
          <p:nvPr/>
        </p:nvSpPr>
        <p:spPr bwMode="auto">
          <a:xfrm>
            <a:off x="4078224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0" name="Rectangle 75">
            <a:extLst>
              <a:ext uri="{FF2B5EF4-FFF2-40B4-BE49-F238E27FC236}">
                <a16:creationId xmlns:a16="http://schemas.microsoft.com/office/drawing/2014/main" id="{BC84E17F-54A3-8DF5-4ADB-25B05404A210}"/>
              </a:ext>
            </a:extLst>
          </p:cNvPr>
          <p:cNvSpPr>
            <a:spLocks noChangeArrowheads="1"/>
          </p:cNvSpPr>
          <p:nvPr/>
        </p:nvSpPr>
        <p:spPr bwMode="auto">
          <a:xfrm>
            <a:off x="4078224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9" name="Rectangle 74">
            <a:extLst>
              <a:ext uri="{FF2B5EF4-FFF2-40B4-BE49-F238E27FC236}">
                <a16:creationId xmlns:a16="http://schemas.microsoft.com/office/drawing/2014/main" id="{619C2437-B3F7-F030-5AC9-48A2655AD69A}"/>
              </a:ext>
            </a:extLst>
          </p:cNvPr>
          <p:cNvSpPr>
            <a:spLocks noChangeArrowheads="1"/>
          </p:cNvSpPr>
          <p:nvPr/>
        </p:nvSpPr>
        <p:spPr bwMode="auto">
          <a:xfrm>
            <a:off x="1188720" y="585875"/>
            <a:ext cx="48828960" cy="363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rgbClr val="009A44"/>
                </a:solidFill>
                <a:latin typeface="Helvetica "/>
              </a:rPr>
              <a:t>Poster Title: at least 72 point (this is 85 pt, which enlarges to 109 pt)</a:t>
            </a:r>
            <a:br>
              <a:rPr lang="en-US" altLang="en-US" sz="8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50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224932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51B35673-3F19-E62F-6A94-EFA71B6D518B}"/>
              </a:ext>
            </a:extLst>
          </p:cNvPr>
          <p:cNvGrpSpPr/>
          <p:nvPr/>
        </p:nvGrpSpPr>
        <p:grpSpPr>
          <a:xfrm>
            <a:off x="1188720" y="4762254"/>
            <a:ext cx="9144000" cy="4480560"/>
            <a:chOff x="1188720" y="4537234"/>
            <a:chExt cx="9144000" cy="4480560"/>
          </a:xfrm>
        </p:grpSpPr>
        <p:grpSp>
          <p:nvGrpSpPr>
            <p:cNvPr id="36" name="Group 35">
              <a:extLst>
                <a:ext uri="{FF2B5EF4-FFF2-40B4-BE49-F238E27FC236}">
                  <a16:creationId xmlns:a16="http://schemas.microsoft.com/office/drawing/2014/main" id="{F96DD4A7-43E4-A6C1-5EA7-9CA436E7BD7A}"/>
                </a:ext>
              </a:extLst>
            </p:cNvPr>
            <p:cNvGrpSpPr/>
            <p:nvPr/>
          </p:nvGrpSpPr>
          <p:grpSpPr>
            <a:xfrm>
              <a:off x="1188720" y="4537234"/>
              <a:ext cx="9144000" cy="1051560"/>
              <a:chOff x="1188720" y="4537234"/>
              <a:chExt cx="9144000" cy="1051560"/>
            </a:xfrm>
          </p:grpSpPr>
          <p:sp>
            <p:nvSpPr>
              <p:cNvPr id="38" name="Rectangle 37">
                <a:extLst>
                  <a:ext uri="{FF2B5EF4-FFF2-40B4-BE49-F238E27FC236}">
                    <a16:creationId xmlns:a16="http://schemas.microsoft.com/office/drawing/2014/main" id="{779408A7-2A90-D109-D4A2-91CCE161D4A6}"/>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39" name="Rectangle 75">
                <a:extLst>
                  <a:ext uri="{FF2B5EF4-FFF2-40B4-BE49-F238E27FC236}">
                    <a16:creationId xmlns:a16="http://schemas.microsoft.com/office/drawing/2014/main" id="{66D46D6F-4438-56CF-4AB2-C85B22532F4A}"/>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37" name="Rectangle 90">
              <a:extLst>
                <a:ext uri="{FF2B5EF4-FFF2-40B4-BE49-F238E27FC236}">
                  <a16:creationId xmlns:a16="http://schemas.microsoft.com/office/drawing/2014/main" id="{D6BD34DE-8791-2020-CDF4-14A22EEB4318}"/>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40" name="Group 39">
            <a:extLst>
              <a:ext uri="{FF2B5EF4-FFF2-40B4-BE49-F238E27FC236}">
                <a16:creationId xmlns:a16="http://schemas.microsoft.com/office/drawing/2014/main" id="{8A46273C-C64B-3AF7-4279-2DD50AD9F536}"/>
              </a:ext>
            </a:extLst>
          </p:cNvPr>
          <p:cNvGrpSpPr/>
          <p:nvPr/>
        </p:nvGrpSpPr>
        <p:grpSpPr>
          <a:xfrm>
            <a:off x="11109960" y="4762254"/>
            <a:ext cx="9144000" cy="4480560"/>
            <a:chOff x="1188720" y="4537234"/>
            <a:chExt cx="9144000" cy="4480560"/>
          </a:xfrm>
        </p:grpSpPr>
        <p:grpSp>
          <p:nvGrpSpPr>
            <p:cNvPr id="41" name="Group 40">
              <a:extLst>
                <a:ext uri="{FF2B5EF4-FFF2-40B4-BE49-F238E27FC236}">
                  <a16:creationId xmlns:a16="http://schemas.microsoft.com/office/drawing/2014/main" id="{E3BC4B2F-9BA5-AC82-C58B-C2FE384EB70B}"/>
                </a:ext>
              </a:extLst>
            </p:cNvPr>
            <p:cNvGrpSpPr/>
            <p:nvPr/>
          </p:nvGrpSpPr>
          <p:grpSpPr>
            <a:xfrm>
              <a:off x="1188720" y="4537234"/>
              <a:ext cx="9144000" cy="1051560"/>
              <a:chOff x="1188720" y="4537234"/>
              <a:chExt cx="9144000" cy="1051560"/>
            </a:xfrm>
          </p:grpSpPr>
          <p:sp>
            <p:nvSpPr>
              <p:cNvPr id="43" name="Rectangle 42">
                <a:extLst>
                  <a:ext uri="{FF2B5EF4-FFF2-40B4-BE49-F238E27FC236}">
                    <a16:creationId xmlns:a16="http://schemas.microsoft.com/office/drawing/2014/main" id="{8F7E1C5F-2208-DE95-5431-1155AB7AC6CD}"/>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44" name="Rectangle 75">
                <a:extLst>
                  <a:ext uri="{FF2B5EF4-FFF2-40B4-BE49-F238E27FC236}">
                    <a16:creationId xmlns:a16="http://schemas.microsoft.com/office/drawing/2014/main" id="{C81D3E53-4CF0-CFFB-9425-EAB1100AE269}"/>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42" name="Rectangle 90">
              <a:extLst>
                <a:ext uri="{FF2B5EF4-FFF2-40B4-BE49-F238E27FC236}">
                  <a16:creationId xmlns:a16="http://schemas.microsoft.com/office/drawing/2014/main" id="{A1F832FE-2E41-1F52-8E10-9C78D662F78E}"/>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45" name="Group 44">
            <a:extLst>
              <a:ext uri="{FF2B5EF4-FFF2-40B4-BE49-F238E27FC236}">
                <a16:creationId xmlns:a16="http://schemas.microsoft.com/office/drawing/2014/main" id="{9139027C-F5C9-A0BE-44A3-0E410F0190AD}"/>
              </a:ext>
            </a:extLst>
          </p:cNvPr>
          <p:cNvGrpSpPr/>
          <p:nvPr/>
        </p:nvGrpSpPr>
        <p:grpSpPr>
          <a:xfrm>
            <a:off x="21031200" y="4762254"/>
            <a:ext cx="9144000" cy="4480560"/>
            <a:chOff x="1188720" y="4537234"/>
            <a:chExt cx="9144000" cy="4480560"/>
          </a:xfrm>
        </p:grpSpPr>
        <p:grpSp>
          <p:nvGrpSpPr>
            <p:cNvPr id="46" name="Group 45">
              <a:extLst>
                <a:ext uri="{FF2B5EF4-FFF2-40B4-BE49-F238E27FC236}">
                  <a16:creationId xmlns:a16="http://schemas.microsoft.com/office/drawing/2014/main" id="{C918C685-D805-EDCA-8953-7FB701F0BB5F}"/>
                </a:ext>
              </a:extLst>
            </p:cNvPr>
            <p:cNvGrpSpPr/>
            <p:nvPr/>
          </p:nvGrpSpPr>
          <p:grpSpPr>
            <a:xfrm>
              <a:off x="1188720" y="4537234"/>
              <a:ext cx="9144000" cy="1051560"/>
              <a:chOff x="1188720" y="4537234"/>
              <a:chExt cx="9144000" cy="1051560"/>
            </a:xfrm>
          </p:grpSpPr>
          <p:sp>
            <p:nvSpPr>
              <p:cNvPr id="48" name="Rectangle 47">
                <a:extLst>
                  <a:ext uri="{FF2B5EF4-FFF2-40B4-BE49-F238E27FC236}">
                    <a16:creationId xmlns:a16="http://schemas.microsoft.com/office/drawing/2014/main" id="{420A4F38-AC68-834E-56DE-84B97F7F8F73}"/>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49" name="Rectangle 75">
                <a:extLst>
                  <a:ext uri="{FF2B5EF4-FFF2-40B4-BE49-F238E27FC236}">
                    <a16:creationId xmlns:a16="http://schemas.microsoft.com/office/drawing/2014/main" id="{D179441E-E57B-4D51-13DA-44C06EC75CDF}"/>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47" name="Rectangle 90">
              <a:extLst>
                <a:ext uri="{FF2B5EF4-FFF2-40B4-BE49-F238E27FC236}">
                  <a16:creationId xmlns:a16="http://schemas.microsoft.com/office/drawing/2014/main" id="{39AA6BED-151E-4497-9159-430F8FB3E654}"/>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50" name="Group 49">
            <a:extLst>
              <a:ext uri="{FF2B5EF4-FFF2-40B4-BE49-F238E27FC236}">
                <a16:creationId xmlns:a16="http://schemas.microsoft.com/office/drawing/2014/main" id="{F5B39341-7C30-10CD-7F9B-4A4538A5329F}"/>
              </a:ext>
            </a:extLst>
          </p:cNvPr>
          <p:cNvGrpSpPr/>
          <p:nvPr/>
        </p:nvGrpSpPr>
        <p:grpSpPr>
          <a:xfrm>
            <a:off x="30952440" y="4762254"/>
            <a:ext cx="9144000" cy="4480560"/>
            <a:chOff x="1188720" y="4537234"/>
            <a:chExt cx="9144000" cy="4480560"/>
          </a:xfrm>
        </p:grpSpPr>
        <p:grpSp>
          <p:nvGrpSpPr>
            <p:cNvPr id="51" name="Group 50">
              <a:extLst>
                <a:ext uri="{FF2B5EF4-FFF2-40B4-BE49-F238E27FC236}">
                  <a16:creationId xmlns:a16="http://schemas.microsoft.com/office/drawing/2014/main" id="{20B79894-E0E9-1CBD-6BA3-8749489163B7}"/>
                </a:ext>
              </a:extLst>
            </p:cNvPr>
            <p:cNvGrpSpPr/>
            <p:nvPr/>
          </p:nvGrpSpPr>
          <p:grpSpPr>
            <a:xfrm>
              <a:off x="1188720" y="4537234"/>
              <a:ext cx="9144000" cy="1051560"/>
              <a:chOff x="1188720" y="4537234"/>
              <a:chExt cx="9144000" cy="1051560"/>
            </a:xfrm>
          </p:grpSpPr>
          <p:sp>
            <p:nvSpPr>
              <p:cNvPr id="53" name="Rectangle 52">
                <a:extLst>
                  <a:ext uri="{FF2B5EF4-FFF2-40B4-BE49-F238E27FC236}">
                    <a16:creationId xmlns:a16="http://schemas.microsoft.com/office/drawing/2014/main" id="{CB61BFE0-1D43-7D45-53F9-FA3C3866C1C1}"/>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54" name="Rectangle 75">
                <a:extLst>
                  <a:ext uri="{FF2B5EF4-FFF2-40B4-BE49-F238E27FC236}">
                    <a16:creationId xmlns:a16="http://schemas.microsoft.com/office/drawing/2014/main" id="{767687EF-6D6A-8537-62B6-50CD6606DAB7}"/>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52" name="Rectangle 90">
              <a:extLst>
                <a:ext uri="{FF2B5EF4-FFF2-40B4-BE49-F238E27FC236}">
                  <a16:creationId xmlns:a16="http://schemas.microsoft.com/office/drawing/2014/main" id="{572CA322-2BB9-7FFC-FCFC-C380FF91AD87}"/>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55" name="Group 54">
            <a:extLst>
              <a:ext uri="{FF2B5EF4-FFF2-40B4-BE49-F238E27FC236}">
                <a16:creationId xmlns:a16="http://schemas.microsoft.com/office/drawing/2014/main" id="{E3C197D1-3492-45D5-DA10-743A3FFED399}"/>
              </a:ext>
            </a:extLst>
          </p:cNvPr>
          <p:cNvGrpSpPr/>
          <p:nvPr/>
        </p:nvGrpSpPr>
        <p:grpSpPr>
          <a:xfrm>
            <a:off x="40873680" y="4762254"/>
            <a:ext cx="9144000" cy="4480560"/>
            <a:chOff x="1188720" y="4537234"/>
            <a:chExt cx="9144000" cy="4480560"/>
          </a:xfrm>
        </p:grpSpPr>
        <p:grpSp>
          <p:nvGrpSpPr>
            <p:cNvPr id="56" name="Group 55">
              <a:extLst>
                <a:ext uri="{FF2B5EF4-FFF2-40B4-BE49-F238E27FC236}">
                  <a16:creationId xmlns:a16="http://schemas.microsoft.com/office/drawing/2014/main" id="{9D179D3B-DFB1-1E08-2357-613B4402E844}"/>
                </a:ext>
              </a:extLst>
            </p:cNvPr>
            <p:cNvGrpSpPr/>
            <p:nvPr/>
          </p:nvGrpSpPr>
          <p:grpSpPr>
            <a:xfrm>
              <a:off x="1188720" y="4537234"/>
              <a:ext cx="9144000" cy="1051560"/>
              <a:chOff x="1188720" y="4537234"/>
              <a:chExt cx="9144000" cy="1051560"/>
            </a:xfrm>
          </p:grpSpPr>
          <p:sp>
            <p:nvSpPr>
              <p:cNvPr id="58" name="Rectangle 57">
                <a:extLst>
                  <a:ext uri="{FF2B5EF4-FFF2-40B4-BE49-F238E27FC236}">
                    <a16:creationId xmlns:a16="http://schemas.microsoft.com/office/drawing/2014/main" id="{7BE83A50-B581-216E-E933-005A606C8438}"/>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59" name="Rectangle 75">
                <a:extLst>
                  <a:ext uri="{FF2B5EF4-FFF2-40B4-BE49-F238E27FC236}">
                    <a16:creationId xmlns:a16="http://schemas.microsoft.com/office/drawing/2014/main" id="{F8552D34-CF16-41D0-9268-B0A3499D8C2A}"/>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57" name="Rectangle 90">
              <a:extLst>
                <a:ext uri="{FF2B5EF4-FFF2-40B4-BE49-F238E27FC236}">
                  <a16:creationId xmlns:a16="http://schemas.microsoft.com/office/drawing/2014/main" id="{99F3ED2E-20E7-78AF-FD5D-43395EB22268}"/>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60" name="Group 59">
            <a:extLst>
              <a:ext uri="{FF2B5EF4-FFF2-40B4-BE49-F238E27FC236}">
                <a16:creationId xmlns:a16="http://schemas.microsoft.com/office/drawing/2014/main" id="{18B8B2C8-97D2-93CB-50FB-B3F0405F5E2E}"/>
              </a:ext>
            </a:extLst>
          </p:cNvPr>
          <p:cNvGrpSpPr/>
          <p:nvPr/>
        </p:nvGrpSpPr>
        <p:grpSpPr>
          <a:xfrm>
            <a:off x="1188720" y="14824234"/>
            <a:ext cx="9144000" cy="4480560"/>
            <a:chOff x="1188720" y="4537234"/>
            <a:chExt cx="9144000" cy="4480560"/>
          </a:xfrm>
        </p:grpSpPr>
        <p:grpSp>
          <p:nvGrpSpPr>
            <p:cNvPr id="61" name="Group 60">
              <a:extLst>
                <a:ext uri="{FF2B5EF4-FFF2-40B4-BE49-F238E27FC236}">
                  <a16:creationId xmlns:a16="http://schemas.microsoft.com/office/drawing/2014/main" id="{D1C812DC-B1A2-27C5-6D60-9C91A5BEF5D6}"/>
                </a:ext>
              </a:extLst>
            </p:cNvPr>
            <p:cNvGrpSpPr/>
            <p:nvPr/>
          </p:nvGrpSpPr>
          <p:grpSpPr>
            <a:xfrm>
              <a:off x="1188720" y="4537234"/>
              <a:ext cx="9144000" cy="1051560"/>
              <a:chOff x="1188720" y="4537234"/>
              <a:chExt cx="9144000" cy="1051560"/>
            </a:xfrm>
          </p:grpSpPr>
          <p:sp>
            <p:nvSpPr>
              <p:cNvPr id="63" name="Rectangle 62">
                <a:extLst>
                  <a:ext uri="{FF2B5EF4-FFF2-40B4-BE49-F238E27FC236}">
                    <a16:creationId xmlns:a16="http://schemas.microsoft.com/office/drawing/2014/main" id="{6580A566-A453-E5B1-70CB-6675984EC353}"/>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64" name="Rectangle 75">
                <a:extLst>
                  <a:ext uri="{FF2B5EF4-FFF2-40B4-BE49-F238E27FC236}">
                    <a16:creationId xmlns:a16="http://schemas.microsoft.com/office/drawing/2014/main" id="{24D0B56A-A7DA-2454-1923-62923595B5EA}"/>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62" name="Rectangle 90">
              <a:extLst>
                <a:ext uri="{FF2B5EF4-FFF2-40B4-BE49-F238E27FC236}">
                  <a16:creationId xmlns:a16="http://schemas.microsoft.com/office/drawing/2014/main" id="{C7B994F5-3CF1-7C3C-6AFB-195FF0491006}"/>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65" name="Group 64">
            <a:extLst>
              <a:ext uri="{FF2B5EF4-FFF2-40B4-BE49-F238E27FC236}">
                <a16:creationId xmlns:a16="http://schemas.microsoft.com/office/drawing/2014/main" id="{5EC44130-5B9E-F2FC-8D7C-92083FF3AB71}"/>
              </a:ext>
            </a:extLst>
          </p:cNvPr>
          <p:cNvGrpSpPr/>
          <p:nvPr/>
        </p:nvGrpSpPr>
        <p:grpSpPr>
          <a:xfrm>
            <a:off x="11109960" y="14824234"/>
            <a:ext cx="9144000" cy="4480560"/>
            <a:chOff x="1188720" y="4537234"/>
            <a:chExt cx="9144000" cy="4480560"/>
          </a:xfrm>
        </p:grpSpPr>
        <p:grpSp>
          <p:nvGrpSpPr>
            <p:cNvPr id="66" name="Group 65">
              <a:extLst>
                <a:ext uri="{FF2B5EF4-FFF2-40B4-BE49-F238E27FC236}">
                  <a16:creationId xmlns:a16="http://schemas.microsoft.com/office/drawing/2014/main" id="{87072B22-AD81-A214-4DD9-D7E28B4F1300}"/>
                </a:ext>
              </a:extLst>
            </p:cNvPr>
            <p:cNvGrpSpPr/>
            <p:nvPr/>
          </p:nvGrpSpPr>
          <p:grpSpPr>
            <a:xfrm>
              <a:off x="1188720" y="4537234"/>
              <a:ext cx="9144000" cy="1051560"/>
              <a:chOff x="1188720" y="4537234"/>
              <a:chExt cx="9144000" cy="1051560"/>
            </a:xfrm>
          </p:grpSpPr>
          <p:sp>
            <p:nvSpPr>
              <p:cNvPr id="68" name="Rectangle 67">
                <a:extLst>
                  <a:ext uri="{FF2B5EF4-FFF2-40B4-BE49-F238E27FC236}">
                    <a16:creationId xmlns:a16="http://schemas.microsoft.com/office/drawing/2014/main" id="{828667C1-240D-6D1E-75B8-1439B04073C2}"/>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69" name="Rectangle 75">
                <a:extLst>
                  <a:ext uri="{FF2B5EF4-FFF2-40B4-BE49-F238E27FC236}">
                    <a16:creationId xmlns:a16="http://schemas.microsoft.com/office/drawing/2014/main" id="{F8F0C929-ABC9-0014-E6EE-8047EAE8EC7E}"/>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67" name="Rectangle 90">
              <a:extLst>
                <a:ext uri="{FF2B5EF4-FFF2-40B4-BE49-F238E27FC236}">
                  <a16:creationId xmlns:a16="http://schemas.microsoft.com/office/drawing/2014/main" id="{01E37130-8CD4-73BF-390B-E0B9F659238A}"/>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70" name="Group 69">
            <a:extLst>
              <a:ext uri="{FF2B5EF4-FFF2-40B4-BE49-F238E27FC236}">
                <a16:creationId xmlns:a16="http://schemas.microsoft.com/office/drawing/2014/main" id="{1F51459C-561C-5A8F-AA60-54DC67C3EC54}"/>
              </a:ext>
            </a:extLst>
          </p:cNvPr>
          <p:cNvGrpSpPr/>
          <p:nvPr/>
        </p:nvGrpSpPr>
        <p:grpSpPr>
          <a:xfrm>
            <a:off x="21031200" y="14824234"/>
            <a:ext cx="9144000" cy="4480560"/>
            <a:chOff x="1188720" y="4537234"/>
            <a:chExt cx="9144000" cy="4480560"/>
          </a:xfrm>
        </p:grpSpPr>
        <p:grpSp>
          <p:nvGrpSpPr>
            <p:cNvPr id="71" name="Group 70">
              <a:extLst>
                <a:ext uri="{FF2B5EF4-FFF2-40B4-BE49-F238E27FC236}">
                  <a16:creationId xmlns:a16="http://schemas.microsoft.com/office/drawing/2014/main" id="{745FD9CA-2161-02AF-7A38-179326169FC8}"/>
                </a:ext>
              </a:extLst>
            </p:cNvPr>
            <p:cNvGrpSpPr/>
            <p:nvPr/>
          </p:nvGrpSpPr>
          <p:grpSpPr>
            <a:xfrm>
              <a:off x="1188720" y="4537234"/>
              <a:ext cx="9144000" cy="1051560"/>
              <a:chOff x="1188720" y="4537234"/>
              <a:chExt cx="9144000" cy="1051560"/>
            </a:xfrm>
          </p:grpSpPr>
          <p:sp>
            <p:nvSpPr>
              <p:cNvPr id="73" name="Rectangle 72">
                <a:extLst>
                  <a:ext uri="{FF2B5EF4-FFF2-40B4-BE49-F238E27FC236}">
                    <a16:creationId xmlns:a16="http://schemas.microsoft.com/office/drawing/2014/main" id="{6DDA2FB4-B53E-68E0-E25E-5F4945B7F46E}"/>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74" name="Rectangle 75">
                <a:extLst>
                  <a:ext uri="{FF2B5EF4-FFF2-40B4-BE49-F238E27FC236}">
                    <a16:creationId xmlns:a16="http://schemas.microsoft.com/office/drawing/2014/main" id="{5373BE9F-3801-AFC2-1F67-6FB7B03CF52F}"/>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72" name="Rectangle 90">
              <a:extLst>
                <a:ext uri="{FF2B5EF4-FFF2-40B4-BE49-F238E27FC236}">
                  <a16:creationId xmlns:a16="http://schemas.microsoft.com/office/drawing/2014/main" id="{E15BAF2F-8B6E-5A93-E442-9DA933AC8520}"/>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75" name="Group 74">
            <a:extLst>
              <a:ext uri="{FF2B5EF4-FFF2-40B4-BE49-F238E27FC236}">
                <a16:creationId xmlns:a16="http://schemas.microsoft.com/office/drawing/2014/main" id="{7E857C4B-F75F-F3B6-1558-188113017A8D}"/>
              </a:ext>
            </a:extLst>
          </p:cNvPr>
          <p:cNvGrpSpPr/>
          <p:nvPr/>
        </p:nvGrpSpPr>
        <p:grpSpPr>
          <a:xfrm>
            <a:off x="30952440" y="14824234"/>
            <a:ext cx="9144000" cy="4480560"/>
            <a:chOff x="1188720" y="4537234"/>
            <a:chExt cx="9144000" cy="4480560"/>
          </a:xfrm>
        </p:grpSpPr>
        <p:grpSp>
          <p:nvGrpSpPr>
            <p:cNvPr id="76" name="Group 75">
              <a:extLst>
                <a:ext uri="{FF2B5EF4-FFF2-40B4-BE49-F238E27FC236}">
                  <a16:creationId xmlns:a16="http://schemas.microsoft.com/office/drawing/2014/main" id="{1DF920E2-DC55-4044-D3FA-206025843B74}"/>
                </a:ext>
              </a:extLst>
            </p:cNvPr>
            <p:cNvGrpSpPr/>
            <p:nvPr/>
          </p:nvGrpSpPr>
          <p:grpSpPr>
            <a:xfrm>
              <a:off x="1188720" y="4537234"/>
              <a:ext cx="9144000" cy="1051560"/>
              <a:chOff x="1188720" y="4537234"/>
              <a:chExt cx="9144000" cy="1051560"/>
            </a:xfrm>
          </p:grpSpPr>
          <p:sp>
            <p:nvSpPr>
              <p:cNvPr id="78" name="Rectangle 77">
                <a:extLst>
                  <a:ext uri="{FF2B5EF4-FFF2-40B4-BE49-F238E27FC236}">
                    <a16:creationId xmlns:a16="http://schemas.microsoft.com/office/drawing/2014/main" id="{1DC9AEA6-26EC-35BA-AE51-45A7071F4464}"/>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79" name="Rectangle 75">
                <a:extLst>
                  <a:ext uri="{FF2B5EF4-FFF2-40B4-BE49-F238E27FC236}">
                    <a16:creationId xmlns:a16="http://schemas.microsoft.com/office/drawing/2014/main" id="{BAD09B7B-867E-75F0-7F79-28D63F529122}"/>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77" name="Rectangle 90">
              <a:extLst>
                <a:ext uri="{FF2B5EF4-FFF2-40B4-BE49-F238E27FC236}">
                  <a16:creationId xmlns:a16="http://schemas.microsoft.com/office/drawing/2014/main" id="{69567463-2639-7A49-4206-EE3D3B79D717}"/>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80" name="Group 79">
            <a:extLst>
              <a:ext uri="{FF2B5EF4-FFF2-40B4-BE49-F238E27FC236}">
                <a16:creationId xmlns:a16="http://schemas.microsoft.com/office/drawing/2014/main" id="{46370B36-C44C-A06D-FD5E-AC1ED9C7EFF6}"/>
              </a:ext>
            </a:extLst>
          </p:cNvPr>
          <p:cNvGrpSpPr/>
          <p:nvPr/>
        </p:nvGrpSpPr>
        <p:grpSpPr>
          <a:xfrm>
            <a:off x="40873680" y="14824234"/>
            <a:ext cx="9144000" cy="4480560"/>
            <a:chOff x="1188720" y="4537234"/>
            <a:chExt cx="9144000" cy="4480560"/>
          </a:xfrm>
        </p:grpSpPr>
        <p:grpSp>
          <p:nvGrpSpPr>
            <p:cNvPr id="81" name="Group 80">
              <a:extLst>
                <a:ext uri="{FF2B5EF4-FFF2-40B4-BE49-F238E27FC236}">
                  <a16:creationId xmlns:a16="http://schemas.microsoft.com/office/drawing/2014/main" id="{0ED72ACB-E5A4-F698-07F6-C5693B1F473E}"/>
                </a:ext>
              </a:extLst>
            </p:cNvPr>
            <p:cNvGrpSpPr/>
            <p:nvPr/>
          </p:nvGrpSpPr>
          <p:grpSpPr>
            <a:xfrm>
              <a:off x="1188720" y="4537234"/>
              <a:ext cx="9144000" cy="1051560"/>
              <a:chOff x="1188720" y="4537234"/>
              <a:chExt cx="9144000" cy="1051560"/>
            </a:xfrm>
          </p:grpSpPr>
          <p:sp>
            <p:nvSpPr>
              <p:cNvPr id="83" name="Rectangle 82">
                <a:extLst>
                  <a:ext uri="{FF2B5EF4-FFF2-40B4-BE49-F238E27FC236}">
                    <a16:creationId xmlns:a16="http://schemas.microsoft.com/office/drawing/2014/main" id="{5C87A756-B183-D1C0-5A08-A6F4E9E8EFEF}"/>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84" name="Rectangle 75">
                <a:extLst>
                  <a:ext uri="{FF2B5EF4-FFF2-40B4-BE49-F238E27FC236}">
                    <a16:creationId xmlns:a16="http://schemas.microsoft.com/office/drawing/2014/main" id="{95AEDB23-FEB9-E3C0-6DB7-2AAAC1D1BF1E}"/>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82" name="Rectangle 90">
              <a:extLst>
                <a:ext uri="{FF2B5EF4-FFF2-40B4-BE49-F238E27FC236}">
                  <a16:creationId xmlns:a16="http://schemas.microsoft.com/office/drawing/2014/main" id="{32DB1FDE-B43A-566E-557A-C30C3FFFFA27}"/>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sp>
        <p:nvSpPr>
          <p:cNvPr id="85" name="Rectangle 74">
            <a:extLst>
              <a:ext uri="{FF2B5EF4-FFF2-40B4-BE49-F238E27FC236}">
                <a16:creationId xmlns:a16="http://schemas.microsoft.com/office/drawing/2014/main" id="{85F9FA2D-E624-1687-0B43-E7D33E4578F9}"/>
              </a:ext>
            </a:extLst>
          </p:cNvPr>
          <p:cNvSpPr>
            <a:spLocks noChangeArrowheads="1"/>
          </p:cNvSpPr>
          <p:nvPr/>
        </p:nvSpPr>
        <p:spPr bwMode="auto">
          <a:xfrm>
            <a:off x="1188720" y="348194"/>
            <a:ext cx="48828960" cy="436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chemeClr val="bg1"/>
                </a:solidFill>
                <a:latin typeface="Helvetica "/>
              </a:rPr>
              <a:t>Poster Title: at least 72 point (this is 85 pt, which enlarges to 109 pt)</a:t>
            </a:r>
            <a:br>
              <a:rPr lang="en-US" altLang="en-US" sz="8543" b="1" dirty="0">
                <a:solidFill>
                  <a:schemeClr val="bg1"/>
                </a:solidFill>
                <a:latin typeface="Goudy Old Style" panose="02020502050305020303" pitchFamily="18" charset="0"/>
              </a:rPr>
            </a:br>
            <a:endParaRPr lang="en-US" altLang="en-US" sz="1500" b="1" dirty="0">
              <a:solidFill>
                <a:schemeClr val="bg1"/>
              </a:solidFill>
              <a:latin typeface="Goudy Old Style" panose="02020502050305020303" pitchFamily="18" charset="0"/>
            </a:endParaRPr>
          </a:p>
          <a:p>
            <a:pPr eaLnBrk="1" hangingPunct="1">
              <a:spcBef>
                <a:spcPct val="0"/>
              </a:spcBef>
              <a:buNone/>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2064975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90">
            <a:extLst>
              <a:ext uri="{FF2B5EF4-FFF2-40B4-BE49-F238E27FC236}">
                <a16:creationId xmlns:a16="http://schemas.microsoft.com/office/drawing/2014/main" id="{7F05354C-FE20-4423-9287-5258399B22CB}"/>
              </a:ext>
            </a:extLst>
          </p:cNvPr>
          <p:cNvSpPr>
            <a:spLocks noChangeArrowheads="1"/>
          </p:cNvSpPr>
          <p:nvPr/>
        </p:nvSpPr>
        <p:spPr bwMode="auto">
          <a:xfrm>
            <a:off x="4902323" y="5720409"/>
            <a:ext cx="9761852"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p:txBody>
      </p:sp>
      <p:sp>
        <p:nvSpPr>
          <p:cNvPr id="22" name="Rectangle 75">
            <a:extLst>
              <a:ext uri="{FF2B5EF4-FFF2-40B4-BE49-F238E27FC236}">
                <a16:creationId xmlns:a16="http://schemas.microsoft.com/office/drawing/2014/main" id="{E95190AB-1840-27D6-F135-D2817397EE72}"/>
              </a:ext>
            </a:extLst>
          </p:cNvPr>
          <p:cNvSpPr>
            <a:spLocks noChangeArrowheads="1"/>
          </p:cNvSpPr>
          <p:nvPr/>
        </p:nvSpPr>
        <p:spPr bwMode="auto">
          <a:xfrm>
            <a:off x="4902323" y="4809049"/>
            <a:ext cx="9764565"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784" b="1" dirty="0">
                <a:solidFill>
                  <a:srgbClr val="009A44"/>
                </a:solidFill>
                <a:latin typeface="Helvetica" panose="020B0604020202020204" pitchFamily="34" charset="0"/>
              </a:rPr>
              <a:t>Section header (56 pt [60 pt])</a:t>
            </a:r>
          </a:p>
        </p:txBody>
      </p:sp>
      <p:sp>
        <p:nvSpPr>
          <p:cNvPr id="23" name="Rectangle 90">
            <a:extLst>
              <a:ext uri="{FF2B5EF4-FFF2-40B4-BE49-F238E27FC236}">
                <a16:creationId xmlns:a16="http://schemas.microsoft.com/office/drawing/2014/main" id="{C5C8B8FD-F1E0-8840-C714-B8494E7CC4E5}"/>
              </a:ext>
            </a:extLst>
          </p:cNvPr>
          <p:cNvSpPr>
            <a:spLocks noChangeArrowheads="1"/>
          </p:cNvSpPr>
          <p:nvPr/>
        </p:nvSpPr>
        <p:spPr bwMode="auto">
          <a:xfrm>
            <a:off x="15448957" y="5720409"/>
            <a:ext cx="9761852"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p:txBody>
      </p:sp>
      <p:sp>
        <p:nvSpPr>
          <p:cNvPr id="24" name="Rectangle 75">
            <a:extLst>
              <a:ext uri="{FF2B5EF4-FFF2-40B4-BE49-F238E27FC236}">
                <a16:creationId xmlns:a16="http://schemas.microsoft.com/office/drawing/2014/main" id="{9D131327-6947-B1FE-20E2-047A3F05CE21}"/>
              </a:ext>
            </a:extLst>
          </p:cNvPr>
          <p:cNvSpPr>
            <a:spLocks noChangeArrowheads="1"/>
          </p:cNvSpPr>
          <p:nvPr/>
        </p:nvSpPr>
        <p:spPr bwMode="auto">
          <a:xfrm>
            <a:off x="15448956" y="4809049"/>
            <a:ext cx="9764565"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784" b="1" dirty="0">
                <a:solidFill>
                  <a:srgbClr val="009A44"/>
                </a:solidFill>
                <a:latin typeface="Helvetica" panose="020B0604020202020204" pitchFamily="34" charset="0"/>
              </a:rPr>
              <a:t>Section header (56 pt [60 pt])</a:t>
            </a:r>
          </a:p>
        </p:txBody>
      </p:sp>
      <p:sp>
        <p:nvSpPr>
          <p:cNvPr id="25" name="Rectangle 90">
            <a:extLst>
              <a:ext uri="{FF2B5EF4-FFF2-40B4-BE49-F238E27FC236}">
                <a16:creationId xmlns:a16="http://schemas.microsoft.com/office/drawing/2014/main" id="{94D18D8A-584E-1052-A4E5-336C735B938C}"/>
              </a:ext>
            </a:extLst>
          </p:cNvPr>
          <p:cNvSpPr>
            <a:spLocks noChangeArrowheads="1"/>
          </p:cNvSpPr>
          <p:nvPr/>
        </p:nvSpPr>
        <p:spPr bwMode="auto">
          <a:xfrm>
            <a:off x="25995591" y="5720409"/>
            <a:ext cx="9761852"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p:txBody>
      </p:sp>
      <p:sp>
        <p:nvSpPr>
          <p:cNvPr id="26" name="Rectangle 75">
            <a:extLst>
              <a:ext uri="{FF2B5EF4-FFF2-40B4-BE49-F238E27FC236}">
                <a16:creationId xmlns:a16="http://schemas.microsoft.com/office/drawing/2014/main" id="{615809A7-DC9A-4AB1-FF60-2740EC4A761B}"/>
              </a:ext>
            </a:extLst>
          </p:cNvPr>
          <p:cNvSpPr>
            <a:spLocks noChangeArrowheads="1"/>
          </p:cNvSpPr>
          <p:nvPr/>
        </p:nvSpPr>
        <p:spPr bwMode="auto">
          <a:xfrm>
            <a:off x="25995590" y="4809049"/>
            <a:ext cx="9764565"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784" b="1" dirty="0">
                <a:solidFill>
                  <a:srgbClr val="009A44"/>
                </a:solidFill>
                <a:latin typeface="Helvetica" panose="020B0604020202020204" pitchFamily="34" charset="0"/>
              </a:rPr>
              <a:t>Section header (56 pt [60 pt])</a:t>
            </a:r>
          </a:p>
        </p:txBody>
      </p:sp>
      <p:sp>
        <p:nvSpPr>
          <p:cNvPr id="27" name="Rectangle 90">
            <a:extLst>
              <a:ext uri="{FF2B5EF4-FFF2-40B4-BE49-F238E27FC236}">
                <a16:creationId xmlns:a16="http://schemas.microsoft.com/office/drawing/2014/main" id="{6976D818-4032-6EF1-A09F-A51D4659A0E9}"/>
              </a:ext>
            </a:extLst>
          </p:cNvPr>
          <p:cNvSpPr>
            <a:spLocks noChangeArrowheads="1"/>
          </p:cNvSpPr>
          <p:nvPr/>
        </p:nvSpPr>
        <p:spPr bwMode="auto">
          <a:xfrm>
            <a:off x="36542225" y="5720409"/>
            <a:ext cx="9761852"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p:txBody>
      </p:sp>
      <p:sp>
        <p:nvSpPr>
          <p:cNvPr id="28" name="Rectangle 75">
            <a:extLst>
              <a:ext uri="{FF2B5EF4-FFF2-40B4-BE49-F238E27FC236}">
                <a16:creationId xmlns:a16="http://schemas.microsoft.com/office/drawing/2014/main" id="{658CBA2F-A304-D5FF-685A-EBD3BC4CE711}"/>
              </a:ext>
            </a:extLst>
          </p:cNvPr>
          <p:cNvSpPr>
            <a:spLocks noChangeArrowheads="1"/>
          </p:cNvSpPr>
          <p:nvPr/>
        </p:nvSpPr>
        <p:spPr bwMode="auto">
          <a:xfrm>
            <a:off x="36542225" y="4809049"/>
            <a:ext cx="9764565"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784" b="1" dirty="0">
                <a:solidFill>
                  <a:srgbClr val="009A44"/>
                </a:solidFill>
                <a:latin typeface="Helvetica" panose="020B0604020202020204" pitchFamily="34" charset="0"/>
              </a:rPr>
              <a:t>Section header (56 pt [60 pt])</a:t>
            </a:r>
          </a:p>
        </p:txBody>
      </p:sp>
      <p:sp>
        <p:nvSpPr>
          <p:cNvPr id="31" name="Rectangle 90">
            <a:extLst>
              <a:ext uri="{FF2B5EF4-FFF2-40B4-BE49-F238E27FC236}">
                <a16:creationId xmlns:a16="http://schemas.microsoft.com/office/drawing/2014/main" id="{FFAACB24-8018-A6BB-DF9F-6864EFC9E61F}"/>
              </a:ext>
            </a:extLst>
          </p:cNvPr>
          <p:cNvSpPr>
            <a:spLocks noChangeArrowheads="1"/>
          </p:cNvSpPr>
          <p:nvPr/>
        </p:nvSpPr>
        <p:spPr bwMode="auto">
          <a:xfrm>
            <a:off x="4899611" y="16461430"/>
            <a:ext cx="9761852"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p:txBody>
      </p:sp>
      <p:sp>
        <p:nvSpPr>
          <p:cNvPr id="32" name="Rectangle 75">
            <a:extLst>
              <a:ext uri="{FF2B5EF4-FFF2-40B4-BE49-F238E27FC236}">
                <a16:creationId xmlns:a16="http://schemas.microsoft.com/office/drawing/2014/main" id="{0E3B9F26-DCFA-FAEF-48AD-B0655ADFC1D9}"/>
              </a:ext>
            </a:extLst>
          </p:cNvPr>
          <p:cNvSpPr>
            <a:spLocks noChangeArrowheads="1"/>
          </p:cNvSpPr>
          <p:nvPr/>
        </p:nvSpPr>
        <p:spPr bwMode="auto">
          <a:xfrm>
            <a:off x="4899610" y="15552783"/>
            <a:ext cx="9764565"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784" b="1" dirty="0">
                <a:solidFill>
                  <a:srgbClr val="009A44"/>
                </a:solidFill>
                <a:latin typeface="Helvetica" panose="020B0604020202020204" pitchFamily="34" charset="0"/>
              </a:rPr>
              <a:t>Section header (56 pt [60 pt])</a:t>
            </a:r>
          </a:p>
        </p:txBody>
      </p:sp>
      <p:sp>
        <p:nvSpPr>
          <p:cNvPr id="33" name="Rectangle 90">
            <a:extLst>
              <a:ext uri="{FF2B5EF4-FFF2-40B4-BE49-F238E27FC236}">
                <a16:creationId xmlns:a16="http://schemas.microsoft.com/office/drawing/2014/main" id="{864BB35B-DEC7-BC7E-EA91-B5FCDFC65E59}"/>
              </a:ext>
            </a:extLst>
          </p:cNvPr>
          <p:cNvSpPr>
            <a:spLocks noChangeArrowheads="1"/>
          </p:cNvSpPr>
          <p:nvPr/>
        </p:nvSpPr>
        <p:spPr bwMode="auto">
          <a:xfrm>
            <a:off x="15446245" y="16461430"/>
            <a:ext cx="9761852"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p:txBody>
      </p:sp>
      <p:sp>
        <p:nvSpPr>
          <p:cNvPr id="34" name="Rectangle 75">
            <a:extLst>
              <a:ext uri="{FF2B5EF4-FFF2-40B4-BE49-F238E27FC236}">
                <a16:creationId xmlns:a16="http://schemas.microsoft.com/office/drawing/2014/main" id="{55B45747-6C45-631B-E017-398BE44BBFEC}"/>
              </a:ext>
            </a:extLst>
          </p:cNvPr>
          <p:cNvSpPr>
            <a:spLocks noChangeArrowheads="1"/>
          </p:cNvSpPr>
          <p:nvPr/>
        </p:nvSpPr>
        <p:spPr bwMode="auto">
          <a:xfrm>
            <a:off x="15446244" y="15552783"/>
            <a:ext cx="9764565"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784" b="1" dirty="0">
                <a:solidFill>
                  <a:srgbClr val="009A44"/>
                </a:solidFill>
                <a:latin typeface="Helvetica" panose="020B0604020202020204" pitchFamily="34" charset="0"/>
              </a:rPr>
              <a:t>Section header (56 pt [60 pt])</a:t>
            </a:r>
          </a:p>
        </p:txBody>
      </p:sp>
      <p:sp>
        <p:nvSpPr>
          <p:cNvPr id="35" name="Rectangle 90">
            <a:extLst>
              <a:ext uri="{FF2B5EF4-FFF2-40B4-BE49-F238E27FC236}">
                <a16:creationId xmlns:a16="http://schemas.microsoft.com/office/drawing/2014/main" id="{6B3B0C62-2E4C-384E-C552-ADBAE47B5597}"/>
              </a:ext>
            </a:extLst>
          </p:cNvPr>
          <p:cNvSpPr>
            <a:spLocks noChangeArrowheads="1"/>
          </p:cNvSpPr>
          <p:nvPr/>
        </p:nvSpPr>
        <p:spPr bwMode="auto">
          <a:xfrm>
            <a:off x="25992878" y="16461430"/>
            <a:ext cx="9761852"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p:txBody>
      </p:sp>
      <p:sp>
        <p:nvSpPr>
          <p:cNvPr id="36" name="Rectangle 75">
            <a:extLst>
              <a:ext uri="{FF2B5EF4-FFF2-40B4-BE49-F238E27FC236}">
                <a16:creationId xmlns:a16="http://schemas.microsoft.com/office/drawing/2014/main" id="{030C184D-7129-E9C9-813A-DB8CD6BFF8C7}"/>
              </a:ext>
            </a:extLst>
          </p:cNvPr>
          <p:cNvSpPr>
            <a:spLocks noChangeArrowheads="1"/>
          </p:cNvSpPr>
          <p:nvPr/>
        </p:nvSpPr>
        <p:spPr bwMode="auto">
          <a:xfrm>
            <a:off x="25992878" y="15552783"/>
            <a:ext cx="9764565"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784" b="1" dirty="0">
                <a:solidFill>
                  <a:srgbClr val="009A44"/>
                </a:solidFill>
                <a:latin typeface="Helvetica" panose="020B0604020202020204" pitchFamily="34" charset="0"/>
              </a:rPr>
              <a:t>Section header (56 pt [60 pt])</a:t>
            </a:r>
          </a:p>
        </p:txBody>
      </p:sp>
      <p:sp>
        <p:nvSpPr>
          <p:cNvPr id="37" name="Rectangle 90">
            <a:extLst>
              <a:ext uri="{FF2B5EF4-FFF2-40B4-BE49-F238E27FC236}">
                <a16:creationId xmlns:a16="http://schemas.microsoft.com/office/drawing/2014/main" id="{3070CCE6-2DED-20A1-3258-5EA22E406063}"/>
              </a:ext>
            </a:extLst>
          </p:cNvPr>
          <p:cNvSpPr>
            <a:spLocks noChangeArrowheads="1"/>
          </p:cNvSpPr>
          <p:nvPr/>
        </p:nvSpPr>
        <p:spPr bwMode="auto">
          <a:xfrm>
            <a:off x="36539513" y="16461430"/>
            <a:ext cx="9761852"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854"/>
              </a:spcAft>
            </a:pPr>
            <a:r>
              <a:rPr lang="en-US" altLang="en-US" sz="2563" dirty="0">
                <a:solidFill>
                  <a:srgbClr val="000000"/>
                </a:solidFill>
                <a:latin typeface="Helvetica" panose="020B0604020202020204" pitchFamily="34" charset="0"/>
              </a:rPr>
              <a:t>Sample Text (30 pt enlarges to 32 pt)</a:t>
            </a:r>
          </a:p>
        </p:txBody>
      </p:sp>
      <p:sp>
        <p:nvSpPr>
          <p:cNvPr id="38" name="Rectangle 75">
            <a:extLst>
              <a:ext uri="{FF2B5EF4-FFF2-40B4-BE49-F238E27FC236}">
                <a16:creationId xmlns:a16="http://schemas.microsoft.com/office/drawing/2014/main" id="{533F651A-15F2-8460-2672-2EDC1271CCFF}"/>
              </a:ext>
            </a:extLst>
          </p:cNvPr>
          <p:cNvSpPr>
            <a:spLocks noChangeArrowheads="1"/>
          </p:cNvSpPr>
          <p:nvPr/>
        </p:nvSpPr>
        <p:spPr bwMode="auto">
          <a:xfrm>
            <a:off x="36539512" y="15552783"/>
            <a:ext cx="9764565"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784" b="1" dirty="0">
                <a:solidFill>
                  <a:srgbClr val="009A44"/>
                </a:solidFill>
                <a:latin typeface="Helvetica" panose="020B0604020202020204" pitchFamily="34" charset="0"/>
              </a:rPr>
              <a:t>Section header (56 pt [60 pt])</a:t>
            </a:r>
          </a:p>
        </p:txBody>
      </p:sp>
      <p:sp>
        <p:nvSpPr>
          <p:cNvPr id="3" name="Rectangle 74">
            <a:extLst>
              <a:ext uri="{FF2B5EF4-FFF2-40B4-BE49-F238E27FC236}">
                <a16:creationId xmlns:a16="http://schemas.microsoft.com/office/drawing/2014/main" id="{F5B401C8-AC20-7C32-779F-FDED861553E1}"/>
              </a:ext>
            </a:extLst>
          </p:cNvPr>
          <p:cNvSpPr>
            <a:spLocks noChangeArrowheads="1"/>
          </p:cNvSpPr>
          <p:nvPr/>
        </p:nvSpPr>
        <p:spPr bwMode="auto">
          <a:xfrm>
            <a:off x="1188720" y="348194"/>
            <a:ext cx="48828960" cy="436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chemeClr val="bg1"/>
                </a:solidFill>
                <a:latin typeface="Helvetica "/>
              </a:rPr>
              <a:t>Poster Title: at least 72 point (this is 85 pt, which enlarges to 109 pt)</a:t>
            </a:r>
            <a:br>
              <a:rPr lang="en-US" altLang="en-US" sz="8543" b="1" dirty="0">
                <a:solidFill>
                  <a:schemeClr val="bg1"/>
                </a:solidFill>
                <a:latin typeface="Goudy Old Style" panose="02020502050305020303" pitchFamily="18" charset="0"/>
              </a:rPr>
            </a:br>
            <a:endParaRPr lang="en-US" altLang="en-US" sz="1500" b="1" dirty="0">
              <a:solidFill>
                <a:schemeClr val="bg1"/>
              </a:solidFill>
              <a:latin typeface="Goudy Old Style" panose="02020502050305020303" pitchFamily="18" charset="0"/>
            </a:endParaRPr>
          </a:p>
          <a:p>
            <a:pPr eaLnBrk="1" hangingPunct="1">
              <a:spcBef>
                <a:spcPct val="0"/>
              </a:spcBef>
              <a:buNone/>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1781418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90">
            <a:extLst>
              <a:ext uri="{FF2B5EF4-FFF2-40B4-BE49-F238E27FC236}">
                <a16:creationId xmlns:a16="http://schemas.microsoft.com/office/drawing/2014/main" id="{7DB68D0E-94DF-DA04-78B9-02B926143812}"/>
              </a:ext>
            </a:extLst>
          </p:cNvPr>
          <p:cNvSpPr>
            <a:spLocks noChangeArrowheads="1"/>
          </p:cNvSpPr>
          <p:nvPr/>
        </p:nvSpPr>
        <p:spPr bwMode="auto">
          <a:xfrm>
            <a:off x="118872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 name="Rectangle 75">
            <a:extLst>
              <a:ext uri="{FF2B5EF4-FFF2-40B4-BE49-F238E27FC236}">
                <a16:creationId xmlns:a16="http://schemas.microsoft.com/office/drawing/2014/main" id="{A21C462C-7B34-1772-EEE9-31A3E225FDD2}"/>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5" name="Rectangle 90">
            <a:extLst>
              <a:ext uri="{FF2B5EF4-FFF2-40B4-BE49-F238E27FC236}">
                <a16:creationId xmlns:a16="http://schemas.microsoft.com/office/drawing/2014/main" id="{B87C7354-C7F4-6B57-AD9E-FD58883A910C}"/>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6" name="Rectangle 75">
            <a:extLst>
              <a:ext uri="{FF2B5EF4-FFF2-40B4-BE49-F238E27FC236}">
                <a16:creationId xmlns:a16="http://schemas.microsoft.com/office/drawing/2014/main" id="{A65FC5C4-D53F-306F-E123-CFADD8134CC0}"/>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7" name="Rectangle 90">
            <a:extLst>
              <a:ext uri="{FF2B5EF4-FFF2-40B4-BE49-F238E27FC236}">
                <a16:creationId xmlns:a16="http://schemas.microsoft.com/office/drawing/2014/main" id="{F284E520-2086-E5F5-A9C8-D1B158FA2887}"/>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8" name="Rectangle 75">
            <a:extLst>
              <a:ext uri="{FF2B5EF4-FFF2-40B4-BE49-F238E27FC236}">
                <a16:creationId xmlns:a16="http://schemas.microsoft.com/office/drawing/2014/main" id="{BE7E3D76-E66A-AC50-8EA0-D6D3540332C6}"/>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9" name="Rectangle 90">
            <a:extLst>
              <a:ext uri="{FF2B5EF4-FFF2-40B4-BE49-F238E27FC236}">
                <a16:creationId xmlns:a16="http://schemas.microsoft.com/office/drawing/2014/main" id="{ACAB9258-3F9D-F50F-A99C-4F7BF314A2D1}"/>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0" name="Rectangle 75">
            <a:extLst>
              <a:ext uri="{FF2B5EF4-FFF2-40B4-BE49-F238E27FC236}">
                <a16:creationId xmlns:a16="http://schemas.microsoft.com/office/drawing/2014/main" id="{D746E539-AA63-76F9-BA48-5B1637431A0A}"/>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1" name="Rectangle 90">
            <a:extLst>
              <a:ext uri="{FF2B5EF4-FFF2-40B4-BE49-F238E27FC236}">
                <a16:creationId xmlns:a16="http://schemas.microsoft.com/office/drawing/2014/main" id="{85BDD672-B045-17DB-83B6-EDCE3A206774}"/>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2" name="Rectangle 75">
            <a:extLst>
              <a:ext uri="{FF2B5EF4-FFF2-40B4-BE49-F238E27FC236}">
                <a16:creationId xmlns:a16="http://schemas.microsoft.com/office/drawing/2014/main" id="{F46A2D92-5DCB-58F2-14A5-E0D197028450}"/>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3" name="Rectangle 90">
            <a:extLst>
              <a:ext uri="{FF2B5EF4-FFF2-40B4-BE49-F238E27FC236}">
                <a16:creationId xmlns:a16="http://schemas.microsoft.com/office/drawing/2014/main" id="{7AFD80C9-637C-0462-F48E-301A4054D3E3}"/>
              </a:ext>
            </a:extLst>
          </p:cNvPr>
          <p:cNvSpPr>
            <a:spLocks noChangeArrowheads="1"/>
          </p:cNvSpPr>
          <p:nvPr/>
        </p:nvSpPr>
        <p:spPr bwMode="auto">
          <a:xfrm>
            <a:off x="118872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4" name="Rectangle 75">
            <a:extLst>
              <a:ext uri="{FF2B5EF4-FFF2-40B4-BE49-F238E27FC236}">
                <a16:creationId xmlns:a16="http://schemas.microsoft.com/office/drawing/2014/main" id="{D5202731-06B8-E4DD-018C-D1B06059A353}"/>
              </a:ext>
            </a:extLst>
          </p:cNvPr>
          <p:cNvSpPr>
            <a:spLocks noChangeArrowheads="1"/>
          </p:cNvSpPr>
          <p:nvPr/>
        </p:nvSpPr>
        <p:spPr bwMode="auto">
          <a:xfrm>
            <a:off x="118872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5" name="Rectangle 90">
            <a:extLst>
              <a:ext uri="{FF2B5EF4-FFF2-40B4-BE49-F238E27FC236}">
                <a16:creationId xmlns:a16="http://schemas.microsoft.com/office/drawing/2014/main" id="{744789E0-2E08-A159-57AB-C735A31B6DAC}"/>
              </a:ext>
            </a:extLst>
          </p:cNvPr>
          <p:cNvSpPr>
            <a:spLocks noChangeArrowheads="1"/>
          </p:cNvSpPr>
          <p:nvPr/>
        </p:nvSpPr>
        <p:spPr bwMode="auto">
          <a:xfrm>
            <a:off x="1108710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6" name="Rectangle 75">
            <a:extLst>
              <a:ext uri="{FF2B5EF4-FFF2-40B4-BE49-F238E27FC236}">
                <a16:creationId xmlns:a16="http://schemas.microsoft.com/office/drawing/2014/main" id="{70F57DE3-CCC4-ECA5-041E-2D8D7B997A03}"/>
              </a:ext>
            </a:extLst>
          </p:cNvPr>
          <p:cNvSpPr>
            <a:spLocks noChangeArrowheads="1"/>
          </p:cNvSpPr>
          <p:nvPr/>
        </p:nvSpPr>
        <p:spPr bwMode="auto">
          <a:xfrm>
            <a:off x="1108710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7" name="Rectangle 90">
            <a:extLst>
              <a:ext uri="{FF2B5EF4-FFF2-40B4-BE49-F238E27FC236}">
                <a16:creationId xmlns:a16="http://schemas.microsoft.com/office/drawing/2014/main" id="{A6C3067B-7E4B-A1CD-0441-282E32FA0D6C}"/>
              </a:ext>
            </a:extLst>
          </p:cNvPr>
          <p:cNvSpPr>
            <a:spLocks noChangeArrowheads="1"/>
          </p:cNvSpPr>
          <p:nvPr/>
        </p:nvSpPr>
        <p:spPr bwMode="auto">
          <a:xfrm>
            <a:off x="2098548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8" name="Rectangle 75">
            <a:extLst>
              <a:ext uri="{FF2B5EF4-FFF2-40B4-BE49-F238E27FC236}">
                <a16:creationId xmlns:a16="http://schemas.microsoft.com/office/drawing/2014/main" id="{6AC27494-DEBD-3B98-7A23-515272EDAB68}"/>
              </a:ext>
            </a:extLst>
          </p:cNvPr>
          <p:cNvSpPr>
            <a:spLocks noChangeArrowheads="1"/>
          </p:cNvSpPr>
          <p:nvPr/>
        </p:nvSpPr>
        <p:spPr bwMode="auto">
          <a:xfrm>
            <a:off x="2098548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9" name="Rectangle 90">
            <a:extLst>
              <a:ext uri="{FF2B5EF4-FFF2-40B4-BE49-F238E27FC236}">
                <a16:creationId xmlns:a16="http://schemas.microsoft.com/office/drawing/2014/main" id="{7D3CFCB9-5FCA-E109-E94C-523019BDA274}"/>
              </a:ext>
            </a:extLst>
          </p:cNvPr>
          <p:cNvSpPr>
            <a:spLocks noChangeArrowheads="1"/>
          </p:cNvSpPr>
          <p:nvPr/>
        </p:nvSpPr>
        <p:spPr bwMode="auto">
          <a:xfrm>
            <a:off x="3088386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20" name="Rectangle 75">
            <a:extLst>
              <a:ext uri="{FF2B5EF4-FFF2-40B4-BE49-F238E27FC236}">
                <a16:creationId xmlns:a16="http://schemas.microsoft.com/office/drawing/2014/main" id="{756BD328-428D-946C-4187-CE32721699E2}"/>
              </a:ext>
            </a:extLst>
          </p:cNvPr>
          <p:cNvSpPr>
            <a:spLocks noChangeArrowheads="1"/>
          </p:cNvSpPr>
          <p:nvPr/>
        </p:nvSpPr>
        <p:spPr bwMode="auto">
          <a:xfrm>
            <a:off x="3088386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29" name="Rectangle 90">
            <a:extLst>
              <a:ext uri="{FF2B5EF4-FFF2-40B4-BE49-F238E27FC236}">
                <a16:creationId xmlns:a16="http://schemas.microsoft.com/office/drawing/2014/main" id="{02904B83-3CF4-D469-248F-B4328283FA46}"/>
              </a:ext>
            </a:extLst>
          </p:cNvPr>
          <p:cNvSpPr>
            <a:spLocks noChangeArrowheads="1"/>
          </p:cNvSpPr>
          <p:nvPr/>
        </p:nvSpPr>
        <p:spPr bwMode="auto">
          <a:xfrm>
            <a:off x="4078224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0" name="Rectangle 75">
            <a:extLst>
              <a:ext uri="{FF2B5EF4-FFF2-40B4-BE49-F238E27FC236}">
                <a16:creationId xmlns:a16="http://schemas.microsoft.com/office/drawing/2014/main" id="{6D9272C3-1B70-88F2-6A9A-464B75C2CF06}"/>
              </a:ext>
            </a:extLst>
          </p:cNvPr>
          <p:cNvSpPr>
            <a:spLocks noChangeArrowheads="1"/>
          </p:cNvSpPr>
          <p:nvPr/>
        </p:nvSpPr>
        <p:spPr bwMode="auto">
          <a:xfrm>
            <a:off x="4078224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21" name="Rectangle 74">
            <a:extLst>
              <a:ext uri="{FF2B5EF4-FFF2-40B4-BE49-F238E27FC236}">
                <a16:creationId xmlns:a16="http://schemas.microsoft.com/office/drawing/2014/main" id="{2239E078-AF48-8A0E-8F6C-95279424D0C0}"/>
              </a:ext>
            </a:extLst>
          </p:cNvPr>
          <p:cNvSpPr>
            <a:spLocks noChangeArrowheads="1"/>
          </p:cNvSpPr>
          <p:nvPr/>
        </p:nvSpPr>
        <p:spPr bwMode="auto">
          <a:xfrm>
            <a:off x="1188720" y="348194"/>
            <a:ext cx="48828960" cy="436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chemeClr val="bg1"/>
                </a:solidFill>
                <a:latin typeface="Helvetica "/>
              </a:rPr>
              <a:t>Poster Title: at least 72 point (this is 85 pt, which enlarges to 109 pt)</a:t>
            </a:r>
            <a:br>
              <a:rPr lang="en-US" altLang="en-US" sz="8543" b="1" dirty="0">
                <a:solidFill>
                  <a:schemeClr val="bg1"/>
                </a:solidFill>
                <a:latin typeface="Goudy Old Style" panose="02020502050305020303" pitchFamily="18" charset="0"/>
              </a:rPr>
            </a:br>
            <a:endParaRPr lang="en-US" altLang="en-US" sz="1500" b="1" dirty="0">
              <a:solidFill>
                <a:schemeClr val="bg1"/>
              </a:solidFill>
              <a:latin typeface="Goudy Old Style" panose="02020502050305020303" pitchFamily="18" charset="0"/>
            </a:endParaRPr>
          </a:p>
          <a:p>
            <a:pPr eaLnBrk="1" hangingPunct="1">
              <a:spcBef>
                <a:spcPct val="0"/>
              </a:spcBef>
              <a:buNone/>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669134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996749-7D06-B4F1-A364-ADA88780641C}"/>
              </a:ext>
            </a:extLst>
          </p:cNvPr>
          <p:cNvSpPr/>
          <p:nvPr/>
        </p:nvSpPr>
        <p:spPr bwMode="auto">
          <a:xfrm>
            <a:off x="0" y="19176574"/>
            <a:ext cx="51206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marL="0" marR="0" indent="0" algn="l" defTabSz="4330351" rtl="0" eaLnBrk="1" fontAlgn="base" latinLnBrk="0" hangingPunct="1">
              <a:lnSpc>
                <a:spcPct val="100000"/>
              </a:lnSpc>
              <a:spcBef>
                <a:spcPct val="0"/>
              </a:spcBef>
              <a:spcAft>
                <a:spcPct val="0"/>
              </a:spcAft>
              <a:buClrTx/>
              <a:buSzTx/>
              <a:buFontTx/>
              <a:buNone/>
              <a:tabLst/>
            </a:pPr>
            <a:endParaRPr kumimoji="0" lang="en-US" sz="8543" b="0" i="0" u="none" strike="noStrike" cap="none" normalizeH="0" baseline="0">
              <a:ln>
                <a:noFill/>
              </a:ln>
              <a:solidFill>
                <a:schemeClr val="tx1"/>
              </a:solidFill>
              <a:effectLst/>
              <a:latin typeface="Arial" charset="0"/>
            </a:endParaRPr>
          </a:p>
        </p:txBody>
      </p:sp>
      <p:pic>
        <p:nvPicPr>
          <p:cNvPr id="5" name="Picture 4" descr="A black and white sign with white text&#10;&#10;Description automatically generated">
            <a:extLst>
              <a:ext uri="{FF2B5EF4-FFF2-40B4-BE49-F238E27FC236}">
                <a16:creationId xmlns:a16="http://schemas.microsoft.com/office/drawing/2014/main" id="{10F82DA0-4CA3-9A75-C584-89C13946ADA2}"/>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43562016" y="21895594"/>
            <a:ext cx="6423612" cy="1279888"/>
          </a:xfrm>
          <a:prstGeom prst="rect">
            <a:avLst/>
          </a:prstGeom>
        </p:spPr>
      </p:pic>
      <p:sp>
        <p:nvSpPr>
          <p:cNvPr id="4" name="Rectangle 74">
            <a:extLst>
              <a:ext uri="{FF2B5EF4-FFF2-40B4-BE49-F238E27FC236}">
                <a16:creationId xmlns:a16="http://schemas.microsoft.com/office/drawing/2014/main" id="{F3A3AA7F-4677-8828-42B9-62DD7DA3446A}"/>
              </a:ext>
            </a:extLst>
          </p:cNvPr>
          <p:cNvSpPr>
            <a:spLocks noChangeArrowheads="1"/>
          </p:cNvSpPr>
          <p:nvPr/>
        </p:nvSpPr>
        <p:spPr bwMode="auto">
          <a:xfrm>
            <a:off x="1188720" y="585875"/>
            <a:ext cx="36940132" cy="4015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rgbClr val="009A44"/>
                </a:solidFill>
                <a:latin typeface="Helvetica "/>
              </a:rPr>
              <a:t>This template uses a blank master page.</a:t>
            </a:r>
            <a:br>
              <a:rPr lang="en-US" altLang="en-US" sz="8543"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50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pic>
        <p:nvPicPr>
          <p:cNvPr id="11" name="Picture 10" descr="A black background with a black square&#10;&#10;Description automatically generated with medium confidence">
            <a:extLst>
              <a:ext uri="{FF2B5EF4-FFF2-40B4-BE49-F238E27FC236}">
                <a16:creationId xmlns:a16="http://schemas.microsoft.com/office/drawing/2014/main" id="{287DC276-3AC6-F40B-0FC9-5AD8F0A6C3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8720" y="9960712"/>
            <a:ext cx="5972659" cy="1194532"/>
          </a:xfrm>
          <a:prstGeom prst="rect">
            <a:avLst/>
          </a:prstGeom>
        </p:spPr>
      </p:pic>
      <p:sp>
        <p:nvSpPr>
          <p:cNvPr id="2" name="Rectangle 74">
            <a:extLst>
              <a:ext uri="{FF2B5EF4-FFF2-40B4-BE49-F238E27FC236}">
                <a16:creationId xmlns:a16="http://schemas.microsoft.com/office/drawing/2014/main" id="{201C7FD9-C2A0-4B76-E387-2E67A7630CA8}"/>
              </a:ext>
            </a:extLst>
          </p:cNvPr>
          <p:cNvSpPr>
            <a:spLocks noChangeArrowheads="1"/>
          </p:cNvSpPr>
          <p:nvPr/>
        </p:nvSpPr>
        <p:spPr bwMode="auto">
          <a:xfrm>
            <a:off x="1188720" y="19609594"/>
            <a:ext cx="36940132" cy="4015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chemeClr val="bg1"/>
                </a:solidFill>
                <a:latin typeface="Helvetica "/>
              </a:rPr>
              <a:t>This green field could be at the top of the page with the poster title</a:t>
            </a:r>
            <a:br>
              <a:rPr lang="en-US" altLang="en-US" sz="8543"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6" name="Rectangle 90">
            <a:extLst>
              <a:ext uri="{FF2B5EF4-FFF2-40B4-BE49-F238E27FC236}">
                <a16:creationId xmlns:a16="http://schemas.microsoft.com/office/drawing/2014/main" id="{640E1979-3F5C-6932-9F74-219ED487B005}"/>
              </a:ext>
            </a:extLst>
          </p:cNvPr>
          <p:cNvSpPr>
            <a:spLocks noChangeArrowheads="1"/>
          </p:cNvSpPr>
          <p:nvPr/>
        </p:nvSpPr>
        <p:spPr bwMode="auto">
          <a:xfrm>
            <a:off x="118872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sp>
        <p:nvSpPr>
          <p:cNvPr id="7" name="Rectangle 75">
            <a:extLst>
              <a:ext uri="{FF2B5EF4-FFF2-40B4-BE49-F238E27FC236}">
                <a16:creationId xmlns:a16="http://schemas.microsoft.com/office/drawing/2014/main" id="{F4850DB6-2F2F-2643-CF3D-CF816070CBD2}"/>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Access to the UND SMHS Logo</a:t>
            </a:r>
          </a:p>
        </p:txBody>
      </p:sp>
      <p:sp>
        <p:nvSpPr>
          <p:cNvPr id="8" name="Rectangle 90">
            <a:extLst>
              <a:ext uri="{FF2B5EF4-FFF2-40B4-BE49-F238E27FC236}">
                <a16:creationId xmlns:a16="http://schemas.microsoft.com/office/drawing/2014/main" id="{D5525245-A467-C5D9-7989-65EAC3C7106E}"/>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9" name="Rectangle 75">
            <a:extLst>
              <a:ext uri="{FF2B5EF4-FFF2-40B4-BE49-F238E27FC236}">
                <a16:creationId xmlns:a16="http://schemas.microsoft.com/office/drawing/2014/main" id="{F28DE3CD-7180-D86C-6E67-1EBD8D962EBD}"/>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0" name="Rectangle 90">
            <a:extLst>
              <a:ext uri="{FF2B5EF4-FFF2-40B4-BE49-F238E27FC236}">
                <a16:creationId xmlns:a16="http://schemas.microsoft.com/office/drawing/2014/main" id="{B6544BBE-F9BC-019D-B42B-BF51AE88ABF1}"/>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2" name="Rectangle 75">
            <a:extLst>
              <a:ext uri="{FF2B5EF4-FFF2-40B4-BE49-F238E27FC236}">
                <a16:creationId xmlns:a16="http://schemas.microsoft.com/office/drawing/2014/main" id="{44840DA4-53BE-A6C4-3895-46F64A5346B9}"/>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3" name="Rectangle 90">
            <a:extLst>
              <a:ext uri="{FF2B5EF4-FFF2-40B4-BE49-F238E27FC236}">
                <a16:creationId xmlns:a16="http://schemas.microsoft.com/office/drawing/2014/main" id="{A85D021F-E591-D5F2-0D8E-6442DE046783}"/>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4" name="Rectangle 75">
            <a:extLst>
              <a:ext uri="{FF2B5EF4-FFF2-40B4-BE49-F238E27FC236}">
                <a16:creationId xmlns:a16="http://schemas.microsoft.com/office/drawing/2014/main" id="{7D3CFBAE-E942-252A-5EA5-08F0FD826AD7}"/>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5" name="Rectangle 90">
            <a:extLst>
              <a:ext uri="{FF2B5EF4-FFF2-40B4-BE49-F238E27FC236}">
                <a16:creationId xmlns:a16="http://schemas.microsoft.com/office/drawing/2014/main" id="{8DF784A8-D6EC-FBC9-E210-872DA140BB70}"/>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6" name="Rectangle 75">
            <a:extLst>
              <a:ext uri="{FF2B5EF4-FFF2-40B4-BE49-F238E27FC236}">
                <a16:creationId xmlns:a16="http://schemas.microsoft.com/office/drawing/2014/main" id="{A0533953-9851-21C1-68A1-B879C0B3A8D6}"/>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Tree>
    <p:extLst>
      <p:ext uri="{BB962C8B-B14F-4D97-AF65-F5344CB8AC3E}">
        <p14:creationId xmlns:p14="http://schemas.microsoft.com/office/powerpoint/2010/main" val="3387001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A green call out box with an angled right side.">
            <a:extLst>
              <a:ext uri="{FF2B5EF4-FFF2-40B4-BE49-F238E27FC236}">
                <a16:creationId xmlns:a16="http://schemas.microsoft.com/office/drawing/2014/main" id="{DD7FA7AA-049B-6DE7-566F-2280B83F3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285" y="21511709"/>
            <a:ext cx="8337852" cy="3809707"/>
          </a:xfrm>
          <a:prstGeom prst="rect">
            <a:avLst/>
          </a:prstGeom>
        </p:spPr>
      </p:pic>
      <p:pic>
        <p:nvPicPr>
          <p:cNvPr id="40" name="Picture 39" descr="A green call out box with an angled right side.">
            <a:extLst>
              <a:ext uri="{FF2B5EF4-FFF2-40B4-BE49-F238E27FC236}">
                <a16:creationId xmlns:a16="http://schemas.microsoft.com/office/drawing/2014/main" id="{41195829-48DE-2111-D144-8C1094C2C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842" y="19194550"/>
            <a:ext cx="8848242" cy="1209518"/>
          </a:xfrm>
          <a:prstGeom prst="rect">
            <a:avLst/>
          </a:prstGeom>
        </p:spPr>
      </p:pic>
      <p:sp>
        <p:nvSpPr>
          <p:cNvPr id="41" name="Rectangle 75">
            <a:extLst>
              <a:ext uri="{FF2B5EF4-FFF2-40B4-BE49-F238E27FC236}">
                <a16:creationId xmlns:a16="http://schemas.microsoft.com/office/drawing/2014/main" id="{FFD025B1-ECD6-1C8B-1700-201895B40465}"/>
              </a:ext>
            </a:extLst>
          </p:cNvPr>
          <p:cNvSpPr>
            <a:spLocks noChangeArrowheads="1"/>
          </p:cNvSpPr>
          <p:nvPr/>
        </p:nvSpPr>
        <p:spPr bwMode="auto">
          <a:xfrm>
            <a:off x="1592365" y="19335195"/>
            <a:ext cx="8424719" cy="1303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Hot Dog</a:t>
            </a:r>
          </a:p>
        </p:txBody>
      </p:sp>
      <p:sp>
        <p:nvSpPr>
          <p:cNvPr id="42" name="Rectangle 75">
            <a:extLst>
              <a:ext uri="{FF2B5EF4-FFF2-40B4-BE49-F238E27FC236}">
                <a16:creationId xmlns:a16="http://schemas.microsoft.com/office/drawing/2014/main" id="{ABDCC4B1-44E3-531C-3BD1-07C957EE4E43}"/>
              </a:ext>
            </a:extLst>
          </p:cNvPr>
          <p:cNvSpPr>
            <a:spLocks noChangeArrowheads="1"/>
          </p:cNvSpPr>
          <p:nvPr/>
        </p:nvSpPr>
        <p:spPr bwMode="auto">
          <a:xfrm>
            <a:off x="1552099" y="21764529"/>
            <a:ext cx="7991038" cy="2935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Hamburger</a:t>
            </a:r>
          </a:p>
        </p:txBody>
      </p:sp>
      <p:sp>
        <p:nvSpPr>
          <p:cNvPr id="2" name="Rectangle 90">
            <a:extLst>
              <a:ext uri="{FF2B5EF4-FFF2-40B4-BE49-F238E27FC236}">
                <a16:creationId xmlns:a16="http://schemas.microsoft.com/office/drawing/2014/main" id="{9004F175-BB1B-01FA-7E2E-786901A44901}"/>
              </a:ext>
            </a:extLst>
          </p:cNvPr>
          <p:cNvSpPr>
            <a:spLocks noChangeArrowheads="1"/>
          </p:cNvSpPr>
          <p:nvPr/>
        </p:nvSpPr>
        <p:spPr bwMode="auto">
          <a:xfrm>
            <a:off x="1188720" y="5596994"/>
            <a:ext cx="9235440" cy="7110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 Helvetica </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Arial</a:t>
            </a:r>
          </a:p>
          <a:p>
            <a:pPr eaLnBrk="1" hangingPunct="1">
              <a:lnSpc>
                <a:spcPct val="110000"/>
              </a:lnSpc>
              <a:spcBef>
                <a:spcPts val="0"/>
              </a:spcBef>
              <a:spcAft>
                <a:spcPts val="854"/>
              </a:spcAft>
              <a:buFont typeface="Arial" panose="020B0604020202020204" pitchFamily="34" charset="0"/>
              <a:buChar char="•"/>
            </a:pPr>
            <a:r>
              <a:rPr lang="en-US" altLang="en-US" sz="2600" dirty="0">
                <a:solidFill>
                  <a:srgbClr val="000000"/>
                </a:solidFill>
                <a:latin typeface="Helvetica" panose="020B0604020202020204" pitchFamily="34" charset="0"/>
              </a:rPr>
              <a:t>Do not adjust the colors of the template</a:t>
            </a:r>
          </a:p>
        </p:txBody>
      </p:sp>
      <p:sp>
        <p:nvSpPr>
          <p:cNvPr id="3" name="Rectangle 75">
            <a:extLst>
              <a:ext uri="{FF2B5EF4-FFF2-40B4-BE49-F238E27FC236}">
                <a16:creationId xmlns:a16="http://schemas.microsoft.com/office/drawing/2014/main" id="{E223E4D4-FF84-F445-C16F-89330226147B}"/>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altLang="en-US" sz="4400" b="1" dirty="0">
                <a:solidFill>
                  <a:srgbClr val="009A44"/>
                </a:solidFill>
                <a:latin typeface="Helvetica" panose="020B0604020202020204" pitchFamily="34" charset="0"/>
              </a:rPr>
              <a:t>Branded Poster</a:t>
            </a:r>
            <a:endParaRPr lang="en-US" altLang="en-US" sz="4500" b="1" dirty="0">
              <a:solidFill>
                <a:srgbClr val="009A44"/>
              </a:solidFill>
              <a:latin typeface="Helvetica" panose="020B0604020202020204" pitchFamily="34" charset="0"/>
            </a:endParaRPr>
          </a:p>
        </p:txBody>
      </p:sp>
      <p:sp>
        <p:nvSpPr>
          <p:cNvPr id="5" name="Rectangle 90">
            <a:extLst>
              <a:ext uri="{FF2B5EF4-FFF2-40B4-BE49-F238E27FC236}">
                <a16:creationId xmlns:a16="http://schemas.microsoft.com/office/drawing/2014/main" id="{A29A5AB3-BAC8-F7FB-4A07-7A991DE9D819}"/>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4"/>
              </a:spcAft>
              <a:buNone/>
            </a:pPr>
            <a:r>
              <a:rPr lang="en-US" sz="26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6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6" name="Rectangle 75">
            <a:extLst>
              <a:ext uri="{FF2B5EF4-FFF2-40B4-BE49-F238E27FC236}">
                <a16:creationId xmlns:a16="http://schemas.microsoft.com/office/drawing/2014/main" id="{75E3861C-9674-A3D4-FC84-F8279B4D89D9}"/>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400" b="1" dirty="0">
                <a:solidFill>
                  <a:srgbClr val="009A44"/>
                </a:solidFill>
                <a:latin typeface="Helvetica" panose="020B0604020202020204" pitchFamily="34" charset="0"/>
              </a:rPr>
              <a:t>Text</a:t>
            </a:r>
          </a:p>
        </p:txBody>
      </p:sp>
      <p:sp>
        <p:nvSpPr>
          <p:cNvPr id="7" name="Rectangle 90">
            <a:extLst>
              <a:ext uri="{FF2B5EF4-FFF2-40B4-BE49-F238E27FC236}">
                <a16:creationId xmlns:a16="http://schemas.microsoft.com/office/drawing/2014/main" id="{C45856FA-0441-36FC-8C7E-64FDED1B7D67}"/>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8" name="Rectangle 75">
            <a:extLst>
              <a:ext uri="{FF2B5EF4-FFF2-40B4-BE49-F238E27FC236}">
                <a16:creationId xmlns:a16="http://schemas.microsoft.com/office/drawing/2014/main" id="{2780C349-B695-983D-80EA-43E7F9AB5E3B}"/>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9" name="Rectangle 90">
            <a:extLst>
              <a:ext uri="{FF2B5EF4-FFF2-40B4-BE49-F238E27FC236}">
                <a16:creationId xmlns:a16="http://schemas.microsoft.com/office/drawing/2014/main" id="{45D09A95-45DE-9734-F8B5-2096E2EFA275}"/>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0" name="Rectangle 75">
            <a:extLst>
              <a:ext uri="{FF2B5EF4-FFF2-40B4-BE49-F238E27FC236}">
                <a16:creationId xmlns:a16="http://schemas.microsoft.com/office/drawing/2014/main" id="{D106CCC5-F0EE-5D7D-D1A5-C74D284C630A}"/>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1" name="Rectangle 90">
            <a:extLst>
              <a:ext uri="{FF2B5EF4-FFF2-40B4-BE49-F238E27FC236}">
                <a16:creationId xmlns:a16="http://schemas.microsoft.com/office/drawing/2014/main" id="{D6E00738-19EE-156E-EC93-F3174151C154}"/>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2" name="Rectangle 75">
            <a:extLst>
              <a:ext uri="{FF2B5EF4-FFF2-40B4-BE49-F238E27FC236}">
                <a16:creationId xmlns:a16="http://schemas.microsoft.com/office/drawing/2014/main" id="{7BE0BD4D-7A7A-93E2-9438-4136425F2C09}"/>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3" name="Rectangle 90">
            <a:extLst>
              <a:ext uri="{FF2B5EF4-FFF2-40B4-BE49-F238E27FC236}">
                <a16:creationId xmlns:a16="http://schemas.microsoft.com/office/drawing/2014/main" id="{A1CA24DC-C484-34FB-E9C3-BD6778382ECD}"/>
              </a:ext>
            </a:extLst>
          </p:cNvPr>
          <p:cNvSpPr>
            <a:spLocks noChangeArrowheads="1"/>
          </p:cNvSpPr>
          <p:nvPr/>
        </p:nvSpPr>
        <p:spPr bwMode="auto">
          <a:xfrm>
            <a:off x="118872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Only use one of these on your poster.</a:t>
            </a:r>
          </a:p>
        </p:txBody>
      </p:sp>
      <p:sp>
        <p:nvSpPr>
          <p:cNvPr id="14" name="Rectangle 75">
            <a:extLst>
              <a:ext uri="{FF2B5EF4-FFF2-40B4-BE49-F238E27FC236}">
                <a16:creationId xmlns:a16="http://schemas.microsoft.com/office/drawing/2014/main" id="{C21019CD-0AC5-DB74-46EE-71AD64631F29}"/>
              </a:ext>
            </a:extLst>
          </p:cNvPr>
          <p:cNvSpPr>
            <a:spLocks noChangeArrowheads="1"/>
          </p:cNvSpPr>
          <p:nvPr/>
        </p:nvSpPr>
        <p:spPr bwMode="auto">
          <a:xfrm>
            <a:off x="118872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Hot Dog and Hamburger</a:t>
            </a:r>
          </a:p>
        </p:txBody>
      </p:sp>
      <p:sp>
        <p:nvSpPr>
          <p:cNvPr id="15" name="Rectangle 90">
            <a:extLst>
              <a:ext uri="{FF2B5EF4-FFF2-40B4-BE49-F238E27FC236}">
                <a16:creationId xmlns:a16="http://schemas.microsoft.com/office/drawing/2014/main" id="{D0C6AF70-485D-F6AC-97B1-2983F533D5D0}"/>
              </a:ext>
            </a:extLst>
          </p:cNvPr>
          <p:cNvSpPr>
            <a:spLocks noChangeArrowheads="1"/>
          </p:cNvSpPr>
          <p:nvPr/>
        </p:nvSpPr>
        <p:spPr bwMode="auto">
          <a:xfrm>
            <a:off x="1108710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6" name="Rectangle 75">
            <a:extLst>
              <a:ext uri="{FF2B5EF4-FFF2-40B4-BE49-F238E27FC236}">
                <a16:creationId xmlns:a16="http://schemas.microsoft.com/office/drawing/2014/main" id="{B0DB5D41-A5C3-4FBF-379C-BF28A3F44AF7}"/>
              </a:ext>
            </a:extLst>
          </p:cNvPr>
          <p:cNvSpPr>
            <a:spLocks noChangeArrowheads="1"/>
          </p:cNvSpPr>
          <p:nvPr/>
        </p:nvSpPr>
        <p:spPr bwMode="auto">
          <a:xfrm>
            <a:off x="1108710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7" name="Rectangle 90">
            <a:extLst>
              <a:ext uri="{FF2B5EF4-FFF2-40B4-BE49-F238E27FC236}">
                <a16:creationId xmlns:a16="http://schemas.microsoft.com/office/drawing/2014/main" id="{FC93CF1A-F8FA-3112-A94E-FDB5BB656F29}"/>
              </a:ext>
            </a:extLst>
          </p:cNvPr>
          <p:cNvSpPr>
            <a:spLocks noChangeArrowheads="1"/>
          </p:cNvSpPr>
          <p:nvPr/>
        </p:nvSpPr>
        <p:spPr bwMode="auto">
          <a:xfrm>
            <a:off x="2098548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8" name="Rectangle 75">
            <a:extLst>
              <a:ext uri="{FF2B5EF4-FFF2-40B4-BE49-F238E27FC236}">
                <a16:creationId xmlns:a16="http://schemas.microsoft.com/office/drawing/2014/main" id="{E3D7AA4F-0D06-FC26-4F4F-8939125FA4F3}"/>
              </a:ext>
            </a:extLst>
          </p:cNvPr>
          <p:cNvSpPr>
            <a:spLocks noChangeArrowheads="1"/>
          </p:cNvSpPr>
          <p:nvPr/>
        </p:nvSpPr>
        <p:spPr bwMode="auto">
          <a:xfrm>
            <a:off x="2098548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9" name="Rectangle 90">
            <a:extLst>
              <a:ext uri="{FF2B5EF4-FFF2-40B4-BE49-F238E27FC236}">
                <a16:creationId xmlns:a16="http://schemas.microsoft.com/office/drawing/2014/main" id="{B94BC73F-4AF1-FE3D-7085-79D2F20A631D}"/>
              </a:ext>
            </a:extLst>
          </p:cNvPr>
          <p:cNvSpPr>
            <a:spLocks noChangeArrowheads="1"/>
          </p:cNvSpPr>
          <p:nvPr/>
        </p:nvSpPr>
        <p:spPr bwMode="auto">
          <a:xfrm>
            <a:off x="3088386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20" name="Rectangle 75">
            <a:extLst>
              <a:ext uri="{FF2B5EF4-FFF2-40B4-BE49-F238E27FC236}">
                <a16:creationId xmlns:a16="http://schemas.microsoft.com/office/drawing/2014/main" id="{11AC3B5D-9348-28F6-6449-BD85014D50FF}"/>
              </a:ext>
            </a:extLst>
          </p:cNvPr>
          <p:cNvSpPr>
            <a:spLocks noChangeArrowheads="1"/>
          </p:cNvSpPr>
          <p:nvPr/>
        </p:nvSpPr>
        <p:spPr bwMode="auto">
          <a:xfrm>
            <a:off x="3088386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29" name="Rectangle 90">
            <a:extLst>
              <a:ext uri="{FF2B5EF4-FFF2-40B4-BE49-F238E27FC236}">
                <a16:creationId xmlns:a16="http://schemas.microsoft.com/office/drawing/2014/main" id="{D09B8CC7-C12F-5E39-9C4A-928017025CE0}"/>
              </a:ext>
            </a:extLst>
          </p:cNvPr>
          <p:cNvSpPr>
            <a:spLocks noChangeArrowheads="1"/>
          </p:cNvSpPr>
          <p:nvPr/>
        </p:nvSpPr>
        <p:spPr bwMode="auto">
          <a:xfrm>
            <a:off x="4078224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0" name="Rectangle 75">
            <a:extLst>
              <a:ext uri="{FF2B5EF4-FFF2-40B4-BE49-F238E27FC236}">
                <a16:creationId xmlns:a16="http://schemas.microsoft.com/office/drawing/2014/main" id="{0C305187-CEE9-436B-CBF7-C9DAED7D8269}"/>
              </a:ext>
            </a:extLst>
          </p:cNvPr>
          <p:cNvSpPr>
            <a:spLocks noChangeArrowheads="1"/>
          </p:cNvSpPr>
          <p:nvPr/>
        </p:nvSpPr>
        <p:spPr bwMode="auto">
          <a:xfrm>
            <a:off x="4078224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3" name="Rectangle 74">
            <a:extLst>
              <a:ext uri="{FF2B5EF4-FFF2-40B4-BE49-F238E27FC236}">
                <a16:creationId xmlns:a16="http://schemas.microsoft.com/office/drawing/2014/main" id="{1C8C1BF9-BF45-15DA-6ECC-4A6210EBB4F6}"/>
              </a:ext>
            </a:extLst>
          </p:cNvPr>
          <p:cNvSpPr>
            <a:spLocks noChangeArrowheads="1"/>
          </p:cNvSpPr>
          <p:nvPr/>
        </p:nvSpPr>
        <p:spPr bwMode="auto">
          <a:xfrm>
            <a:off x="1188720" y="585875"/>
            <a:ext cx="48828960" cy="363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rgbClr val="009A44"/>
                </a:solidFill>
                <a:latin typeface="Helvetica "/>
              </a:rPr>
              <a:t>Poster Title: at least 72 point (this is 85 pt, which enlarges to 109 pt)</a:t>
            </a:r>
            <a:br>
              <a:rPr lang="en-US" altLang="en-US" sz="8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50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628667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green call out box with an angled right side.">
            <a:extLst>
              <a:ext uri="{FF2B5EF4-FFF2-40B4-BE49-F238E27FC236}">
                <a16:creationId xmlns:a16="http://schemas.microsoft.com/office/drawing/2014/main" id="{D688A431-63FF-278E-91D2-D4D19AA3CE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285" y="21511709"/>
            <a:ext cx="8337852" cy="3809707"/>
          </a:xfrm>
          <a:prstGeom prst="rect">
            <a:avLst/>
          </a:prstGeom>
        </p:spPr>
      </p:pic>
      <p:pic>
        <p:nvPicPr>
          <p:cNvPr id="24" name="Picture 23" descr="A green call out box with an angled right side.">
            <a:extLst>
              <a:ext uri="{FF2B5EF4-FFF2-40B4-BE49-F238E27FC236}">
                <a16:creationId xmlns:a16="http://schemas.microsoft.com/office/drawing/2014/main" id="{A9E152BD-3B14-04B7-9FA6-D52271EE0F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842" y="19194550"/>
            <a:ext cx="8848242" cy="1209518"/>
          </a:xfrm>
          <a:prstGeom prst="rect">
            <a:avLst/>
          </a:prstGeom>
        </p:spPr>
      </p:pic>
      <p:sp>
        <p:nvSpPr>
          <p:cNvPr id="25" name="Rectangle 75">
            <a:extLst>
              <a:ext uri="{FF2B5EF4-FFF2-40B4-BE49-F238E27FC236}">
                <a16:creationId xmlns:a16="http://schemas.microsoft.com/office/drawing/2014/main" id="{50C76A12-62F4-7076-ABD3-A9A83CA6308C}"/>
              </a:ext>
            </a:extLst>
          </p:cNvPr>
          <p:cNvSpPr>
            <a:spLocks noChangeArrowheads="1"/>
          </p:cNvSpPr>
          <p:nvPr/>
        </p:nvSpPr>
        <p:spPr bwMode="auto">
          <a:xfrm>
            <a:off x="1592365" y="19335195"/>
            <a:ext cx="8424719" cy="1303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Hot Dog</a:t>
            </a:r>
          </a:p>
        </p:txBody>
      </p:sp>
      <p:sp>
        <p:nvSpPr>
          <p:cNvPr id="26" name="Rectangle 75">
            <a:extLst>
              <a:ext uri="{FF2B5EF4-FFF2-40B4-BE49-F238E27FC236}">
                <a16:creationId xmlns:a16="http://schemas.microsoft.com/office/drawing/2014/main" id="{A1D13568-7F93-F56B-6FA5-DF3695176FD7}"/>
              </a:ext>
            </a:extLst>
          </p:cNvPr>
          <p:cNvSpPr>
            <a:spLocks noChangeArrowheads="1"/>
          </p:cNvSpPr>
          <p:nvPr/>
        </p:nvSpPr>
        <p:spPr bwMode="auto">
          <a:xfrm>
            <a:off x="1552099" y="21764529"/>
            <a:ext cx="7991038" cy="2935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Hamburger</a:t>
            </a:r>
          </a:p>
        </p:txBody>
      </p:sp>
      <p:sp>
        <p:nvSpPr>
          <p:cNvPr id="27" name="Rectangle 90">
            <a:extLst>
              <a:ext uri="{FF2B5EF4-FFF2-40B4-BE49-F238E27FC236}">
                <a16:creationId xmlns:a16="http://schemas.microsoft.com/office/drawing/2014/main" id="{7892B893-6253-F149-EFC4-E84F0958559F}"/>
              </a:ext>
            </a:extLst>
          </p:cNvPr>
          <p:cNvSpPr>
            <a:spLocks noChangeArrowheads="1"/>
          </p:cNvSpPr>
          <p:nvPr/>
        </p:nvSpPr>
        <p:spPr bwMode="auto">
          <a:xfrm>
            <a:off x="1188720" y="5596994"/>
            <a:ext cx="9235440" cy="7110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 Helvetica </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Arial</a:t>
            </a:r>
          </a:p>
          <a:p>
            <a:pPr eaLnBrk="1" hangingPunct="1">
              <a:lnSpc>
                <a:spcPct val="110000"/>
              </a:lnSpc>
              <a:spcBef>
                <a:spcPts val="0"/>
              </a:spcBef>
              <a:spcAft>
                <a:spcPts val="854"/>
              </a:spcAft>
              <a:buFont typeface="Arial" panose="020B0604020202020204" pitchFamily="34" charset="0"/>
              <a:buChar char="•"/>
            </a:pPr>
            <a:r>
              <a:rPr lang="en-US" altLang="en-US" sz="2600" dirty="0">
                <a:solidFill>
                  <a:srgbClr val="000000"/>
                </a:solidFill>
                <a:latin typeface="Helvetica" panose="020B0604020202020204" pitchFamily="34" charset="0"/>
              </a:rPr>
              <a:t>Do not adjust the colors of the template</a:t>
            </a:r>
          </a:p>
        </p:txBody>
      </p:sp>
      <p:sp>
        <p:nvSpPr>
          <p:cNvPr id="28" name="Rectangle 75">
            <a:extLst>
              <a:ext uri="{FF2B5EF4-FFF2-40B4-BE49-F238E27FC236}">
                <a16:creationId xmlns:a16="http://schemas.microsoft.com/office/drawing/2014/main" id="{7843FF1D-8632-6190-4CD0-429D24F86169}"/>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altLang="en-US" sz="4400" b="1" dirty="0">
                <a:solidFill>
                  <a:srgbClr val="009A44"/>
                </a:solidFill>
                <a:latin typeface="Helvetica" panose="020B0604020202020204" pitchFamily="34" charset="0"/>
              </a:rPr>
              <a:t>Branded Poster</a:t>
            </a:r>
            <a:endParaRPr lang="en-US" altLang="en-US" sz="4500" b="1" dirty="0">
              <a:solidFill>
                <a:srgbClr val="009A44"/>
              </a:solidFill>
              <a:latin typeface="Helvetica" panose="020B0604020202020204" pitchFamily="34" charset="0"/>
            </a:endParaRPr>
          </a:p>
        </p:txBody>
      </p:sp>
      <p:sp>
        <p:nvSpPr>
          <p:cNvPr id="29" name="Rectangle 90">
            <a:extLst>
              <a:ext uri="{FF2B5EF4-FFF2-40B4-BE49-F238E27FC236}">
                <a16:creationId xmlns:a16="http://schemas.microsoft.com/office/drawing/2014/main" id="{D6BCE6C1-CE3E-1650-F53B-217ED77CD59D}"/>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4"/>
              </a:spcAft>
              <a:buNone/>
            </a:pPr>
            <a:r>
              <a:rPr lang="en-US" sz="26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6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0" name="Rectangle 75">
            <a:extLst>
              <a:ext uri="{FF2B5EF4-FFF2-40B4-BE49-F238E27FC236}">
                <a16:creationId xmlns:a16="http://schemas.microsoft.com/office/drawing/2014/main" id="{42B3B17D-ED57-13EC-C8F5-06D072D5EA2A}"/>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400" b="1" dirty="0">
                <a:solidFill>
                  <a:srgbClr val="009A44"/>
                </a:solidFill>
                <a:latin typeface="Helvetica" panose="020B0604020202020204" pitchFamily="34" charset="0"/>
              </a:rPr>
              <a:t>Text</a:t>
            </a:r>
          </a:p>
        </p:txBody>
      </p:sp>
      <p:sp>
        <p:nvSpPr>
          <p:cNvPr id="31" name="Rectangle 90">
            <a:extLst>
              <a:ext uri="{FF2B5EF4-FFF2-40B4-BE49-F238E27FC236}">
                <a16:creationId xmlns:a16="http://schemas.microsoft.com/office/drawing/2014/main" id="{7DFBAA20-1E36-7993-236C-44852B87C98F}"/>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2" name="Rectangle 75">
            <a:extLst>
              <a:ext uri="{FF2B5EF4-FFF2-40B4-BE49-F238E27FC236}">
                <a16:creationId xmlns:a16="http://schemas.microsoft.com/office/drawing/2014/main" id="{5D03C122-5D37-93BB-064E-85C811039C51}"/>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3" name="Rectangle 90">
            <a:extLst>
              <a:ext uri="{FF2B5EF4-FFF2-40B4-BE49-F238E27FC236}">
                <a16:creationId xmlns:a16="http://schemas.microsoft.com/office/drawing/2014/main" id="{1950CB31-0477-A6D0-B7D9-7A4B334AA3D5}"/>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4" name="Rectangle 75">
            <a:extLst>
              <a:ext uri="{FF2B5EF4-FFF2-40B4-BE49-F238E27FC236}">
                <a16:creationId xmlns:a16="http://schemas.microsoft.com/office/drawing/2014/main" id="{5C154DFD-13A2-FE96-2E4A-47295F7C7DC4}"/>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5" name="Rectangle 90">
            <a:extLst>
              <a:ext uri="{FF2B5EF4-FFF2-40B4-BE49-F238E27FC236}">
                <a16:creationId xmlns:a16="http://schemas.microsoft.com/office/drawing/2014/main" id="{F1CD30F9-39D8-2AD2-1A83-B0B410928CB3}"/>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6" name="Rectangle 75">
            <a:extLst>
              <a:ext uri="{FF2B5EF4-FFF2-40B4-BE49-F238E27FC236}">
                <a16:creationId xmlns:a16="http://schemas.microsoft.com/office/drawing/2014/main" id="{906D6AAA-5455-BCCE-34FC-675ADCFA8CAA}"/>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7" name="Rectangle 90">
            <a:extLst>
              <a:ext uri="{FF2B5EF4-FFF2-40B4-BE49-F238E27FC236}">
                <a16:creationId xmlns:a16="http://schemas.microsoft.com/office/drawing/2014/main" id="{B3EAABFF-E21E-8E37-C94F-264DF90A43D1}"/>
              </a:ext>
            </a:extLst>
          </p:cNvPr>
          <p:cNvSpPr>
            <a:spLocks noChangeArrowheads="1"/>
          </p:cNvSpPr>
          <p:nvPr/>
        </p:nvSpPr>
        <p:spPr bwMode="auto">
          <a:xfrm>
            <a:off x="118872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Only use one of these on your poster.</a:t>
            </a:r>
          </a:p>
        </p:txBody>
      </p:sp>
      <p:sp>
        <p:nvSpPr>
          <p:cNvPr id="38" name="Rectangle 75">
            <a:extLst>
              <a:ext uri="{FF2B5EF4-FFF2-40B4-BE49-F238E27FC236}">
                <a16:creationId xmlns:a16="http://schemas.microsoft.com/office/drawing/2014/main" id="{0397124B-E770-50A1-9C3F-66B0837EE529}"/>
              </a:ext>
            </a:extLst>
          </p:cNvPr>
          <p:cNvSpPr>
            <a:spLocks noChangeArrowheads="1"/>
          </p:cNvSpPr>
          <p:nvPr/>
        </p:nvSpPr>
        <p:spPr bwMode="auto">
          <a:xfrm>
            <a:off x="118872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Hot Dog and Hamburger</a:t>
            </a:r>
          </a:p>
        </p:txBody>
      </p:sp>
      <p:sp>
        <p:nvSpPr>
          <p:cNvPr id="39" name="Rectangle 90">
            <a:extLst>
              <a:ext uri="{FF2B5EF4-FFF2-40B4-BE49-F238E27FC236}">
                <a16:creationId xmlns:a16="http://schemas.microsoft.com/office/drawing/2014/main" id="{90AB6D6E-D3D5-A076-55E4-D5DD50117883}"/>
              </a:ext>
            </a:extLst>
          </p:cNvPr>
          <p:cNvSpPr>
            <a:spLocks noChangeArrowheads="1"/>
          </p:cNvSpPr>
          <p:nvPr/>
        </p:nvSpPr>
        <p:spPr bwMode="auto">
          <a:xfrm>
            <a:off x="1108710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0" name="Rectangle 75">
            <a:extLst>
              <a:ext uri="{FF2B5EF4-FFF2-40B4-BE49-F238E27FC236}">
                <a16:creationId xmlns:a16="http://schemas.microsoft.com/office/drawing/2014/main" id="{095E0CE4-5183-14C8-5795-135E98F9F50A}"/>
              </a:ext>
            </a:extLst>
          </p:cNvPr>
          <p:cNvSpPr>
            <a:spLocks noChangeArrowheads="1"/>
          </p:cNvSpPr>
          <p:nvPr/>
        </p:nvSpPr>
        <p:spPr bwMode="auto">
          <a:xfrm>
            <a:off x="1108710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1" name="Rectangle 90">
            <a:extLst>
              <a:ext uri="{FF2B5EF4-FFF2-40B4-BE49-F238E27FC236}">
                <a16:creationId xmlns:a16="http://schemas.microsoft.com/office/drawing/2014/main" id="{5B47BBE7-EAED-1FAF-10D4-484B8F882260}"/>
              </a:ext>
            </a:extLst>
          </p:cNvPr>
          <p:cNvSpPr>
            <a:spLocks noChangeArrowheads="1"/>
          </p:cNvSpPr>
          <p:nvPr/>
        </p:nvSpPr>
        <p:spPr bwMode="auto">
          <a:xfrm>
            <a:off x="2098548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2" name="Rectangle 75">
            <a:extLst>
              <a:ext uri="{FF2B5EF4-FFF2-40B4-BE49-F238E27FC236}">
                <a16:creationId xmlns:a16="http://schemas.microsoft.com/office/drawing/2014/main" id="{DF29BD4A-59BE-75E0-F325-9BCA0E9ED3EE}"/>
              </a:ext>
            </a:extLst>
          </p:cNvPr>
          <p:cNvSpPr>
            <a:spLocks noChangeArrowheads="1"/>
          </p:cNvSpPr>
          <p:nvPr/>
        </p:nvSpPr>
        <p:spPr bwMode="auto">
          <a:xfrm>
            <a:off x="2098548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3" name="Rectangle 90">
            <a:extLst>
              <a:ext uri="{FF2B5EF4-FFF2-40B4-BE49-F238E27FC236}">
                <a16:creationId xmlns:a16="http://schemas.microsoft.com/office/drawing/2014/main" id="{1927A1BF-4C4C-D6B1-D1D9-1B208AA7C1C3}"/>
              </a:ext>
            </a:extLst>
          </p:cNvPr>
          <p:cNvSpPr>
            <a:spLocks noChangeArrowheads="1"/>
          </p:cNvSpPr>
          <p:nvPr/>
        </p:nvSpPr>
        <p:spPr bwMode="auto">
          <a:xfrm>
            <a:off x="3088386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4" name="Rectangle 75">
            <a:extLst>
              <a:ext uri="{FF2B5EF4-FFF2-40B4-BE49-F238E27FC236}">
                <a16:creationId xmlns:a16="http://schemas.microsoft.com/office/drawing/2014/main" id="{9A27D3EC-48AE-6C26-51D0-05A76E8DE238}"/>
              </a:ext>
            </a:extLst>
          </p:cNvPr>
          <p:cNvSpPr>
            <a:spLocks noChangeArrowheads="1"/>
          </p:cNvSpPr>
          <p:nvPr/>
        </p:nvSpPr>
        <p:spPr bwMode="auto">
          <a:xfrm>
            <a:off x="3088386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5" name="Rectangle 90">
            <a:extLst>
              <a:ext uri="{FF2B5EF4-FFF2-40B4-BE49-F238E27FC236}">
                <a16:creationId xmlns:a16="http://schemas.microsoft.com/office/drawing/2014/main" id="{7BEC9BC0-4993-7B96-BFFC-F34EB2056D61}"/>
              </a:ext>
            </a:extLst>
          </p:cNvPr>
          <p:cNvSpPr>
            <a:spLocks noChangeArrowheads="1"/>
          </p:cNvSpPr>
          <p:nvPr/>
        </p:nvSpPr>
        <p:spPr bwMode="auto">
          <a:xfrm>
            <a:off x="4078224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6" name="Rectangle 75">
            <a:extLst>
              <a:ext uri="{FF2B5EF4-FFF2-40B4-BE49-F238E27FC236}">
                <a16:creationId xmlns:a16="http://schemas.microsoft.com/office/drawing/2014/main" id="{CD3380C6-B291-8A7F-1776-51A6F625F078}"/>
              </a:ext>
            </a:extLst>
          </p:cNvPr>
          <p:cNvSpPr>
            <a:spLocks noChangeArrowheads="1"/>
          </p:cNvSpPr>
          <p:nvPr/>
        </p:nvSpPr>
        <p:spPr bwMode="auto">
          <a:xfrm>
            <a:off x="4078224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7" name="Rectangle 74">
            <a:extLst>
              <a:ext uri="{FF2B5EF4-FFF2-40B4-BE49-F238E27FC236}">
                <a16:creationId xmlns:a16="http://schemas.microsoft.com/office/drawing/2014/main" id="{BC4A5F48-C641-AA5F-ACC2-217A174A1309}"/>
              </a:ext>
            </a:extLst>
          </p:cNvPr>
          <p:cNvSpPr>
            <a:spLocks noChangeArrowheads="1"/>
          </p:cNvSpPr>
          <p:nvPr/>
        </p:nvSpPr>
        <p:spPr bwMode="auto">
          <a:xfrm>
            <a:off x="1188720" y="585875"/>
            <a:ext cx="48828960" cy="363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rgbClr val="009A44"/>
                </a:solidFill>
                <a:latin typeface="Helvetica "/>
              </a:rPr>
              <a:t>Poster Title: at least 72 point (this is 85 pt, which enlarges to 109 pt)</a:t>
            </a:r>
            <a:br>
              <a:rPr lang="en-US" altLang="en-US" sz="8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50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3114005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5CF58E7-E2C0-429A-0B6A-42425CEA5010}"/>
              </a:ext>
            </a:extLst>
          </p:cNvPr>
          <p:cNvGrpSpPr/>
          <p:nvPr/>
        </p:nvGrpSpPr>
        <p:grpSpPr>
          <a:xfrm>
            <a:off x="39395400" y="4598194"/>
            <a:ext cx="10344912" cy="24283931"/>
            <a:chOff x="40251888" y="5012477"/>
            <a:chExt cx="10344912" cy="24283931"/>
          </a:xfrm>
        </p:grpSpPr>
        <p:sp>
          <p:nvSpPr>
            <p:cNvPr id="16" name="Rectangle 93">
              <a:extLst>
                <a:ext uri="{FF2B5EF4-FFF2-40B4-BE49-F238E27FC236}">
                  <a16:creationId xmlns:a16="http://schemas.microsoft.com/office/drawing/2014/main" id="{213CA9E7-0082-8CB3-9EAD-B8F69AB7440B}"/>
                </a:ext>
              </a:extLst>
            </p:cNvPr>
            <p:cNvSpPr>
              <a:spLocks noChangeArrowheads="1"/>
            </p:cNvSpPr>
            <p:nvPr/>
          </p:nvSpPr>
          <p:spPr bwMode="auto">
            <a:xfrm>
              <a:off x="40251888" y="6054031"/>
              <a:ext cx="10344912" cy="2324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10000"/>
                </a:lnSpc>
                <a:spcBef>
                  <a:spcPts val="0"/>
                </a:spcBef>
                <a:spcAft>
                  <a:spcPts val="854"/>
                </a:spcAft>
                <a:buFont typeface="Arial" panose="020B0604020202020204" pitchFamily="34" charset="0"/>
                <a:buChar char="•"/>
              </a:pPr>
              <a:r>
                <a:rPr lang="en-US" sz="2800" b="1" kern="100" dirty="0">
                  <a:latin typeface="Helvetica" panose="020B0604020202020204" pitchFamily="34" charset="0"/>
                  <a:ea typeface="Aptos" panose="020B0004020202020204" pitchFamily="34" charset="0"/>
                  <a:cs typeface="Times New Roman" panose="02020603050405020304" pitchFamily="18" charset="0"/>
                </a:rPr>
                <a:t>Please allow a minimum of three days for poster printing. </a:t>
              </a:r>
              <a:r>
                <a:rPr lang="en-US" sz="2800" kern="100" dirty="0">
                  <a:latin typeface="Helvetica" panose="020B0604020202020204" pitchFamily="34" charset="0"/>
                  <a:ea typeface="Aptos" panose="020B0004020202020204" pitchFamily="34" charset="0"/>
                  <a:cs typeface="Times New Roman" panose="02020603050405020304" pitchFamily="18" charset="0"/>
                </a:rPr>
                <a:t>Alumni &amp; Community Relations requires more than three days printing time for events with several posters such as Low Research Day.</a:t>
              </a:r>
            </a:p>
            <a:p>
              <a:pPr>
                <a:lnSpc>
                  <a:spcPct val="110000"/>
                </a:lnSpc>
                <a:spcBef>
                  <a:spcPts val="0"/>
                </a:spcBef>
                <a:spcAft>
                  <a:spcPts val="854"/>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Alumni &amp; Community Relations prints posters only for University of North Dakota School of Medicine &amp; Health Sciences business. Faculty, staff and students are allowed one poster/event.</a:t>
              </a:r>
            </a:p>
            <a:p>
              <a:pPr>
                <a:lnSpc>
                  <a:spcPct val="110000"/>
                </a:lnSpc>
                <a:spcBef>
                  <a:spcPts val="0"/>
                </a:spcBef>
                <a:spcAft>
                  <a:spcPts val="854"/>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Posters can be printed on either regular paper (a green option) or on acid-free polypropylene (an archival option).</a:t>
              </a:r>
            </a:p>
            <a:p>
              <a:pPr>
                <a:lnSpc>
                  <a:spcPct val="110000"/>
                </a:lnSpc>
                <a:spcBef>
                  <a:spcPts val="0"/>
                </a:spcBef>
                <a:spcAft>
                  <a:spcPts val="854"/>
                </a:spcAft>
                <a:buFont typeface="Arial" panose="020B0604020202020204" pitchFamily="34" charset="0"/>
                <a:buChar char="•"/>
              </a:pPr>
              <a:r>
                <a:rPr lang="en-US" sz="2800" dirty="0">
                  <a:latin typeface="Helvetica" panose="020B0604020202020204" pitchFamily="34" charset="0"/>
                  <a:ea typeface="Aptos" panose="020B0004020202020204" pitchFamily="34" charset="0"/>
                </a:rPr>
                <a:t>Submit your poster as a PDF file. Check the size on the pdf to make sure it is the size you want printed. You can do this by dragging your mouse to the lower left corner of your pdf file. We can enlarge or shrink a poster proportionately.</a:t>
              </a:r>
            </a:p>
            <a:p>
              <a:pPr>
                <a:lnSpc>
                  <a:spcPct val="110000"/>
                </a:lnSpc>
                <a:spcBef>
                  <a:spcPts val="0"/>
                </a:spcBef>
                <a:spcAft>
                  <a:spcPts val="854"/>
                </a:spcAft>
                <a:buFont typeface="Arial" panose="020B0604020202020204" pitchFamily="34" charset="0"/>
                <a:buChar char="•"/>
              </a:pPr>
              <a:r>
                <a:rPr lang="en-US" sz="2800" dirty="0">
                  <a:latin typeface="Helvetica" panose="020B0604020202020204" pitchFamily="34" charset="0"/>
                  <a:ea typeface="Aptos" panose="020B0004020202020204" pitchFamily="34" charset="0"/>
                </a:rPr>
                <a:t>PowerPoint files can appear differently when opened on different computers. </a:t>
              </a:r>
            </a:p>
            <a:p>
              <a:pPr>
                <a:lnSpc>
                  <a:spcPct val="110000"/>
                </a:lnSpc>
                <a:spcBef>
                  <a:spcPts val="0"/>
                </a:spcBef>
                <a:spcAft>
                  <a:spcPts val="854"/>
                </a:spcAft>
                <a:buFont typeface="Arial" panose="020B0604020202020204" pitchFamily="34" charset="0"/>
                <a:buChar char="•"/>
              </a:pPr>
              <a:r>
                <a:rPr lang="en-US" sz="2800" dirty="0">
                  <a:latin typeface="Helvetica" panose="020B0604020202020204" pitchFamily="34" charset="0"/>
                  <a:ea typeface="Aptos" panose="020B0004020202020204" pitchFamily="34" charset="0"/>
                </a:rPr>
                <a:t>Our paper rolls are 42” wide. Because of this, one dimension of your poster must be 42” or less. Best practice is to set up your poster the size you want it printed to fit on the boards at your event.</a:t>
              </a:r>
            </a:p>
            <a:p>
              <a:pPr marL="732349" lvl="2" indent="-390586">
                <a:lnSpc>
                  <a:spcPct val="110000"/>
                </a:lnSpc>
                <a:spcBef>
                  <a:spcPts val="0"/>
                </a:spcBef>
                <a:spcAft>
                  <a:spcPts val="854"/>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Keep in mind that about ¼” on the top and the bottom of the roll cannot be printed on due to paper grip. Even though the paper is 42”-wide, only about 41.5” can be printed on.</a:t>
              </a:r>
            </a:p>
            <a:p>
              <a:pPr marL="0" indent="0">
                <a:lnSpc>
                  <a:spcPct val="110000"/>
                </a:lnSpc>
                <a:spcBef>
                  <a:spcPts val="0"/>
                </a:spcBef>
                <a:spcAft>
                  <a:spcPts val="854"/>
                </a:spcAft>
                <a:buNone/>
              </a:pPr>
              <a:endParaRPr lang="en-US" sz="2800" b="1" kern="100" dirty="0">
                <a:latin typeface="Helvetica" panose="020B0604020202020204" pitchFamily="34" charset="0"/>
                <a:ea typeface="Aptos" panose="020B0004020202020204" pitchFamily="34" charset="0"/>
                <a:cs typeface="Times New Roman" panose="02020603050405020304" pitchFamily="18" charset="0"/>
              </a:endParaRPr>
            </a:p>
            <a:p>
              <a:pPr marL="0" indent="0">
                <a:lnSpc>
                  <a:spcPct val="110000"/>
                </a:lnSpc>
                <a:spcBef>
                  <a:spcPts val="0"/>
                </a:spcBef>
                <a:spcAft>
                  <a:spcPts val="854"/>
                </a:spcAft>
                <a:buNone/>
              </a:pPr>
              <a:r>
                <a:rPr lang="en-US" sz="2800" b="1" kern="100" dirty="0">
                  <a:latin typeface="Helvetica" panose="020B0604020202020204" pitchFamily="34" charset="0"/>
                  <a:ea typeface="Aptos" panose="020B0004020202020204" pitchFamily="34" charset="0"/>
                  <a:cs typeface="Times New Roman" panose="02020603050405020304" pitchFamily="18" charset="0"/>
                </a:rPr>
                <a:t>Let the graphics team know:</a:t>
              </a:r>
              <a:endParaRPr lang="en-US" sz="2800" kern="100" dirty="0">
                <a:latin typeface="Helvetica" panose="020B0604020202020204" pitchFamily="34" charset="0"/>
                <a:ea typeface="Aptos" panose="020B0004020202020204" pitchFamily="34" charset="0"/>
                <a:cs typeface="Times New Roman" panose="02020603050405020304" pitchFamily="18" charset="0"/>
              </a:endParaRPr>
            </a:p>
            <a:p>
              <a:pPr marL="439409" indent="-439409">
                <a:lnSpc>
                  <a:spcPct val="110000"/>
                </a:lnSpc>
                <a:spcBef>
                  <a:spcPts val="0"/>
                </a:spcBef>
                <a:spcAft>
                  <a:spcPts val="854"/>
                </a:spcAft>
                <a:buFont typeface="+mj-lt"/>
                <a:buAutoNum type="arabicPeriod"/>
              </a:pPr>
              <a:r>
                <a:rPr lang="en-US" sz="2800" b="1" kern="100" dirty="0">
                  <a:latin typeface="Helvetica" panose="020B0604020202020204" pitchFamily="34" charset="0"/>
                  <a:ea typeface="Aptos" panose="020B0004020202020204" pitchFamily="34" charset="0"/>
                  <a:cs typeface="Times New Roman" panose="02020603050405020304" pitchFamily="18" charset="0"/>
                </a:rPr>
                <a:t>What printing method do you want?</a:t>
              </a:r>
            </a:p>
            <a:p>
              <a:pPr marL="443478" lvl="1" indent="0">
                <a:lnSpc>
                  <a:spcPct val="110000"/>
                </a:lnSpc>
                <a:spcBef>
                  <a:spcPts val="0"/>
                </a:spcBef>
                <a:spcAft>
                  <a:spcPts val="854"/>
                </a:spcAft>
                <a:buNone/>
              </a:pPr>
              <a:r>
                <a:rPr lang="en-US" sz="2800" kern="100" dirty="0">
                  <a:latin typeface="Helvetica" panose="020B0604020202020204" pitchFamily="34" charset="0"/>
                  <a:ea typeface="Aptos" panose="020B0004020202020204" pitchFamily="34" charset="0"/>
                  <a:cs typeface="Times New Roman" panose="02020603050405020304" pitchFamily="18" charset="0"/>
                </a:rPr>
                <a:t>Posters can be printed on regular paper (a green option)</a:t>
              </a:r>
              <a:br>
                <a:rPr lang="en-US" sz="2800" kern="100" dirty="0">
                  <a:latin typeface="Helvetica" panose="020B0604020202020204" pitchFamily="34" charset="0"/>
                  <a:ea typeface="Aptos" panose="020B0004020202020204" pitchFamily="34" charset="0"/>
                  <a:cs typeface="Times New Roman" panose="02020603050405020304" pitchFamily="18" charset="0"/>
                </a:rPr>
              </a:br>
              <a:r>
                <a:rPr lang="en-US" sz="2800" kern="100" dirty="0">
                  <a:latin typeface="Helvetica" panose="020B0604020202020204" pitchFamily="34" charset="0"/>
                  <a:ea typeface="Aptos" panose="020B0004020202020204" pitchFamily="34" charset="0"/>
                  <a:cs typeface="Times New Roman" panose="02020603050405020304" pitchFamily="18" charset="0"/>
                </a:rPr>
                <a:t>or acid-free polypropylene (an archival option)</a:t>
              </a:r>
            </a:p>
            <a:p>
              <a:pPr lvl="2" indent="-390586">
                <a:lnSpc>
                  <a:spcPct val="110000"/>
                </a:lnSpc>
                <a:spcBef>
                  <a:spcPts val="0"/>
                </a:spcBef>
                <a:spcAft>
                  <a:spcPts val="854"/>
                </a:spcAft>
                <a:buFont typeface="Arial" panose="020B0604020202020204" pitchFamily="34" charset="0"/>
                <a:buChar char="•"/>
              </a:pPr>
              <a:r>
                <a:rPr lang="en-US" sz="2800" b="1" kern="100" dirty="0">
                  <a:latin typeface="Helvetica" panose="020B0604020202020204" pitchFamily="34" charset="0"/>
                  <a:ea typeface="Aptos" panose="020B0004020202020204" pitchFamily="34" charset="0"/>
                  <a:cs typeface="Times New Roman" panose="02020603050405020304" pitchFamily="18" charset="0"/>
                </a:rPr>
                <a:t>Regular paper</a:t>
              </a:r>
            </a:p>
            <a:p>
              <a:pPr lvl="3" indent="-390586">
                <a:lnSpc>
                  <a:spcPct val="110000"/>
                </a:lnSpc>
                <a:spcBef>
                  <a:spcPts val="0"/>
                </a:spcBef>
                <a:spcAft>
                  <a:spcPts val="854"/>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one-time use</a:t>
              </a:r>
            </a:p>
            <a:p>
              <a:pPr lvl="3" indent="-390586">
                <a:lnSpc>
                  <a:spcPct val="110000"/>
                </a:lnSpc>
                <a:spcBef>
                  <a:spcPts val="0"/>
                </a:spcBef>
                <a:spcAft>
                  <a:spcPts val="854"/>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environmentally friendly/recyclable</a:t>
              </a:r>
            </a:p>
            <a:p>
              <a:pPr lvl="2" indent="-390586">
                <a:lnSpc>
                  <a:spcPct val="110000"/>
                </a:lnSpc>
                <a:spcBef>
                  <a:spcPts val="0"/>
                </a:spcBef>
                <a:spcAft>
                  <a:spcPts val="854"/>
                </a:spcAft>
                <a:buFont typeface="Arial" panose="020B0604020202020204" pitchFamily="34" charset="0"/>
                <a:buChar char="•"/>
              </a:pPr>
              <a:r>
                <a:rPr lang="en-US" sz="2800" b="1" kern="100" dirty="0">
                  <a:latin typeface="Helvetica" panose="020B0604020202020204" pitchFamily="34" charset="0"/>
                  <a:ea typeface="Aptos" panose="020B0004020202020204" pitchFamily="34" charset="0"/>
                  <a:cs typeface="Times New Roman" panose="02020603050405020304" pitchFamily="18" charset="0"/>
                </a:rPr>
                <a:t>Polypropylene </a:t>
              </a:r>
            </a:p>
            <a:p>
              <a:pPr lvl="3" indent="-390586">
                <a:lnSpc>
                  <a:spcPct val="110000"/>
                </a:lnSpc>
                <a:spcBef>
                  <a:spcPts val="0"/>
                </a:spcBef>
                <a:spcAft>
                  <a:spcPts val="854"/>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multi-event or displaying poster following event</a:t>
              </a:r>
            </a:p>
            <a:p>
              <a:pPr lvl="3" indent="-390586">
                <a:lnSpc>
                  <a:spcPct val="110000"/>
                </a:lnSpc>
                <a:spcBef>
                  <a:spcPts val="0"/>
                </a:spcBef>
                <a:spcAft>
                  <a:spcPts val="854"/>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cannot be recycled</a:t>
              </a:r>
            </a:p>
            <a:p>
              <a:pPr marL="439409" indent="-439409">
                <a:lnSpc>
                  <a:spcPct val="110000"/>
                </a:lnSpc>
                <a:spcBef>
                  <a:spcPts val="0"/>
                </a:spcBef>
                <a:spcAft>
                  <a:spcPts val="854"/>
                </a:spcAft>
                <a:buFont typeface="+mj-lt"/>
                <a:buAutoNum type="arabicPeriod"/>
              </a:pPr>
              <a:r>
                <a:rPr lang="en-US" sz="2800" b="1" kern="100" dirty="0">
                  <a:latin typeface="Helvetica" panose="020B0604020202020204" pitchFamily="34" charset="0"/>
                  <a:ea typeface="Aptos" panose="020B0004020202020204" pitchFamily="34" charset="0"/>
                  <a:cs typeface="Times New Roman" panose="02020603050405020304" pitchFamily="18" charset="0"/>
                </a:rPr>
                <a:t>Save your poster in this format:</a:t>
              </a:r>
              <a:r>
                <a:rPr lang="en-US" sz="2800" kern="100" dirty="0">
                  <a:latin typeface="Helvetica" panose="020B0604020202020204" pitchFamily="34" charset="0"/>
                  <a:ea typeface="Aptos" panose="020B0004020202020204" pitchFamily="34" charset="0"/>
                  <a:cs typeface="Times New Roman" panose="02020603050405020304" pitchFamily="18" charset="0"/>
                </a:rPr>
                <a:t> </a:t>
              </a:r>
              <a:r>
                <a:rPr lang="en-US" sz="2800" kern="100" dirty="0" err="1">
                  <a:latin typeface="Helvetica" panose="020B0604020202020204" pitchFamily="34" charset="0"/>
                  <a:ea typeface="Aptos" panose="020B0004020202020204" pitchFamily="34" charset="0"/>
                  <a:cs typeface="Times New Roman" panose="02020603050405020304" pitchFamily="18" charset="0"/>
                </a:rPr>
                <a:t>lastname_firstname_event_POLY</a:t>
              </a:r>
              <a:r>
                <a:rPr lang="en-US" sz="2800" kern="100" dirty="0">
                  <a:latin typeface="Helvetica" panose="020B0604020202020204" pitchFamily="34" charset="0"/>
                  <a:ea typeface="Aptos" panose="020B0004020202020204" pitchFamily="34" charset="0"/>
                  <a:cs typeface="Times New Roman" panose="02020603050405020304" pitchFamily="18" charset="0"/>
                </a:rPr>
                <a:t>/REGULAR.pdf</a:t>
              </a:r>
            </a:p>
            <a:p>
              <a:pPr lvl="1">
                <a:lnSpc>
                  <a:spcPct val="110000"/>
                </a:lnSpc>
                <a:spcBef>
                  <a:spcPts val="0"/>
                </a:spcBef>
                <a:spcAft>
                  <a:spcPts val="854"/>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Choose either poly or regular in the title so we know which method you want</a:t>
              </a:r>
            </a:p>
            <a:p>
              <a:pPr marL="514350" marR="0" lvl="0" indent="-514350">
                <a:lnSpc>
                  <a:spcPct val="110000"/>
                </a:lnSpc>
                <a:spcBef>
                  <a:spcPts val="0"/>
                </a:spcBef>
                <a:spcAft>
                  <a:spcPts val="1000"/>
                </a:spcAft>
                <a:buFont typeface="+mj-lt"/>
                <a:buAutoNum type="arabicPeriod"/>
              </a:pPr>
              <a:r>
                <a:rPr lang="en-US" sz="2800" b="1" kern="100" dirty="0">
                  <a:latin typeface="Helvetica" panose="020B0604020202020204" pitchFamily="34" charset="0"/>
                  <a:ea typeface="Aptos" panose="020B0004020202020204" pitchFamily="34" charset="0"/>
                  <a:cs typeface="Times New Roman" panose="02020603050405020304" pitchFamily="18" charset="0"/>
                </a:rPr>
                <a:t>Fill out a project request form: </a:t>
              </a:r>
              <a:r>
                <a:rPr lang="en-US" sz="2800" b="1" u="sng"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med.UND.edu/about/communications-engagement/project-requests </a:t>
              </a:r>
            </a:p>
            <a:p>
              <a:pPr marL="514350" marR="0" lvl="0" indent="-514350">
                <a:lnSpc>
                  <a:spcPct val="110000"/>
                </a:lnSpc>
                <a:spcBef>
                  <a:spcPts val="0"/>
                </a:spcBef>
                <a:spcAft>
                  <a:spcPts val="1000"/>
                </a:spcAft>
                <a:buFont typeface="+mj-lt"/>
                <a:buAutoNum type="arabicPeriod"/>
              </a:pPr>
              <a:r>
                <a:rPr lang="en-US" sz="2800" b="1" kern="100" dirty="0">
                  <a:latin typeface="Helvetica" panose="020B0604020202020204" pitchFamily="34" charset="0"/>
                  <a:ea typeface="Aptos" panose="020B0004020202020204" pitchFamily="34" charset="0"/>
                  <a:cs typeface="Times New Roman" panose="02020603050405020304" pitchFamily="18" charset="0"/>
                </a:rPr>
                <a:t>A pdf of your poster can also be emailed to </a:t>
              </a:r>
              <a:r>
                <a:rPr lang="en-US" sz="2800" b="1" u="sng"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UNDsmhsgraphics@UND.edu</a:t>
              </a:r>
              <a:endParaRPr lang="en-US" sz="2800"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p:txBody>
        </p:sp>
        <p:sp>
          <p:nvSpPr>
            <p:cNvPr id="20" name="Rectangle 85">
              <a:extLst>
                <a:ext uri="{FF2B5EF4-FFF2-40B4-BE49-F238E27FC236}">
                  <a16:creationId xmlns:a16="http://schemas.microsoft.com/office/drawing/2014/main" id="{1ABE2E26-19D4-0B51-049E-8FA17404A1DA}"/>
                </a:ext>
              </a:extLst>
            </p:cNvPr>
            <p:cNvSpPr>
              <a:spLocks noChangeArrowheads="1"/>
            </p:cNvSpPr>
            <p:nvPr/>
          </p:nvSpPr>
          <p:spPr bwMode="auto">
            <a:xfrm>
              <a:off x="40251888" y="5012477"/>
              <a:ext cx="9764565" cy="1108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100" b="1" dirty="0">
                  <a:solidFill>
                    <a:srgbClr val="009A44"/>
                  </a:solidFill>
                  <a:latin typeface="Helvetica" panose="020B0604020202020204" pitchFamily="34" charset="0"/>
                </a:rPr>
                <a:t>Submit your poster for print</a:t>
              </a:r>
            </a:p>
          </p:txBody>
        </p:sp>
      </p:grpSp>
      <p:sp>
        <p:nvSpPr>
          <p:cNvPr id="23" name="Rectangle 74">
            <a:extLst>
              <a:ext uri="{FF2B5EF4-FFF2-40B4-BE49-F238E27FC236}">
                <a16:creationId xmlns:a16="http://schemas.microsoft.com/office/drawing/2014/main" id="{17E940D5-C527-FA82-ED5F-61653174D989}"/>
              </a:ext>
            </a:extLst>
          </p:cNvPr>
          <p:cNvSpPr>
            <a:spLocks noChangeArrowheads="1"/>
          </p:cNvSpPr>
          <p:nvPr/>
        </p:nvSpPr>
        <p:spPr bwMode="auto">
          <a:xfrm>
            <a:off x="1188720" y="585874"/>
            <a:ext cx="35152433" cy="436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rgbClr val="009A44"/>
                </a:solidFill>
                <a:latin typeface="Helvetica "/>
              </a:rPr>
              <a:t>Please read this useful information: Template for 72”x41” Poster</a:t>
            </a:r>
            <a:br>
              <a:rPr lang="en-US" altLang="en-US" sz="8543" b="1" dirty="0">
                <a:solidFill>
                  <a:srgbClr val="006600"/>
                </a:solidFill>
                <a:latin typeface="Goudy Old Style" panose="02020502050305020303" pitchFamily="18" charset="0"/>
              </a:rPr>
            </a:br>
            <a:endParaRPr lang="en-US" altLang="en-US" sz="1709" b="1" dirty="0">
              <a:solidFill>
                <a:srgbClr val="006600"/>
              </a:solidFill>
              <a:latin typeface="Goudy Old Style" panose="02020502050305020303" pitchFamily="18" charset="0"/>
            </a:endParaRPr>
          </a:p>
          <a:p>
            <a:pPr eaLnBrk="1" hangingPunct="1">
              <a:spcBef>
                <a:spcPct val="0"/>
              </a:spcBef>
              <a:buNone/>
            </a:pPr>
            <a:r>
              <a:rPr lang="en-US" sz="6000" b="1" kern="100" dirty="0">
                <a:latin typeface="Helvetica" panose="020B0604020202020204" pitchFamily="34" charset="0"/>
                <a:ea typeface="Aptos" panose="020B0004020202020204" pitchFamily="34" charset="0"/>
                <a:cs typeface="Times New Roman" panose="02020603050405020304" pitchFamily="18" charset="0"/>
              </a:rPr>
              <a:t>Contact: </a:t>
            </a:r>
            <a:r>
              <a:rPr lang="en-US" sz="6000" kern="100" dirty="0">
                <a:latin typeface="Helvetica" panose="020B0604020202020204" pitchFamily="34" charset="0"/>
                <a:ea typeface="Aptos" panose="020B0004020202020204" pitchFamily="34" charset="0"/>
                <a:cs typeface="Times New Roman" panose="02020603050405020304" pitchFamily="18" charset="0"/>
              </a:rPr>
              <a:t>John Lee (701.777.3204); Laura Stutrud (701.777.3206)</a:t>
            </a:r>
          </a:p>
          <a:p>
            <a:pPr eaLnBrk="1" hangingPunct="1">
              <a:spcBef>
                <a:spcPct val="0"/>
              </a:spcBef>
              <a:buNone/>
            </a:pPr>
            <a:r>
              <a:rPr lang="en-US" sz="6000" kern="100" dirty="0">
                <a:latin typeface="Helvetica" panose="020B0604020202020204" pitchFamily="34" charset="0"/>
                <a:ea typeface="Aptos" panose="020B0004020202020204" pitchFamily="34" charset="0"/>
                <a:cs typeface="Times New Roman" panose="02020603050405020304" pitchFamily="18" charset="0"/>
              </a:rPr>
              <a:t>UNDsmhsgraphics@UND.edu</a:t>
            </a:r>
          </a:p>
        </p:txBody>
      </p:sp>
      <p:grpSp>
        <p:nvGrpSpPr>
          <p:cNvPr id="42" name="Group 41">
            <a:extLst>
              <a:ext uri="{FF2B5EF4-FFF2-40B4-BE49-F238E27FC236}">
                <a16:creationId xmlns:a16="http://schemas.microsoft.com/office/drawing/2014/main" id="{0A563E8A-B273-29C6-E48E-BD1E707D8143}"/>
              </a:ext>
            </a:extLst>
          </p:cNvPr>
          <p:cNvGrpSpPr/>
          <p:nvPr/>
        </p:nvGrpSpPr>
        <p:grpSpPr>
          <a:xfrm>
            <a:off x="1188720" y="4598194"/>
            <a:ext cx="9765920" cy="20768687"/>
            <a:chOff x="1370013" y="5867400"/>
            <a:chExt cx="11431587" cy="24310975"/>
          </a:xfrm>
        </p:grpSpPr>
        <p:sp>
          <p:nvSpPr>
            <p:cNvPr id="14" name="Rectangle 90">
              <a:extLst>
                <a:ext uri="{FF2B5EF4-FFF2-40B4-BE49-F238E27FC236}">
                  <a16:creationId xmlns:a16="http://schemas.microsoft.com/office/drawing/2014/main" id="{2D94CF08-AD18-8313-4B42-DF65B9CCE61B}"/>
                </a:ext>
              </a:extLst>
            </p:cNvPr>
            <p:cNvSpPr>
              <a:spLocks noChangeArrowheads="1"/>
            </p:cNvSpPr>
            <p:nvPr/>
          </p:nvSpPr>
          <p:spPr bwMode="auto">
            <a:xfrm>
              <a:off x="1371600" y="7086601"/>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854"/>
                </a:spcAft>
              </a:pPr>
              <a:r>
                <a:rPr lang="en-US" altLang="en-US" sz="2800" dirty="0">
                  <a:solidFill>
                    <a:srgbClr val="000000"/>
                  </a:solidFill>
                  <a:latin typeface="Helvetica" panose="020B0604020202020204" pitchFamily="34" charset="0"/>
                </a:rPr>
                <a:t>If you have questions about designing or submitting your poster, contact John Lee (701.777.3204) or </a:t>
              </a:r>
              <a:br>
                <a:rPr lang="en-US" altLang="en-US" sz="2800" dirty="0">
                  <a:solidFill>
                    <a:srgbClr val="000000"/>
                  </a:solidFill>
                  <a:latin typeface="Helvetica" panose="020B0604020202020204" pitchFamily="34" charset="0"/>
                </a:rPr>
              </a:br>
              <a:r>
                <a:rPr lang="en-US" altLang="en-US" sz="2800" dirty="0">
                  <a:solidFill>
                    <a:srgbClr val="000000"/>
                  </a:solidFill>
                  <a:latin typeface="Helvetica" panose="020B0604020202020204" pitchFamily="34" charset="0"/>
                </a:rPr>
                <a:t>Laura Stutrud (701.777.3206)</a:t>
              </a:r>
            </a:p>
            <a:p>
              <a:pPr eaLnBrk="1" hangingPunct="1">
                <a:lnSpc>
                  <a:spcPct val="110000"/>
                </a:lnSpc>
                <a:spcBef>
                  <a:spcPts val="0"/>
                </a:spcBef>
                <a:spcAft>
                  <a:spcPts val="854"/>
                </a:spcAft>
                <a:buClr>
                  <a:schemeClr val="tx1"/>
                </a:buClr>
              </a:pPr>
              <a:r>
                <a:rPr lang="en-US" altLang="en-US" sz="2800" dirty="0">
                  <a:solidFill>
                    <a:srgbClr val="009A44"/>
                  </a:solidFill>
                  <a:latin typeface="Helvetica" panose="020B0604020202020204" pitchFamily="34" charset="0"/>
                  <a:hlinkClick r:id="rId2">
                    <a:extLst>
                      <a:ext uri="{A12FA001-AC4F-418D-AE19-62706E023703}">
                        <ahyp:hlinkClr xmlns:ahyp="http://schemas.microsoft.com/office/drawing/2018/hyperlinkcolor" val="tx"/>
                      </a:ext>
                    </a:extLst>
                  </a:hlinkClick>
                </a:rPr>
                <a:t>UNDsmhsgraphics@UND.edu</a:t>
              </a:r>
              <a:endParaRPr lang="en-US" altLang="en-US" sz="2800" dirty="0">
                <a:solidFill>
                  <a:srgbClr val="009A44"/>
                </a:solidFill>
                <a:latin typeface="Helvetica" panose="020B0604020202020204" pitchFamily="34" charset="0"/>
              </a:endParaRPr>
            </a:p>
            <a:p>
              <a:pPr eaLnBrk="1" hangingPunct="1">
                <a:lnSpc>
                  <a:spcPct val="110000"/>
                </a:lnSpc>
                <a:spcBef>
                  <a:spcPts val="0"/>
                </a:spcBef>
                <a:spcAft>
                  <a:spcPts val="854"/>
                </a:spcAft>
              </a:pPr>
              <a:r>
                <a:rPr lang="en-US" altLang="en-US" sz="2800" dirty="0">
                  <a:solidFill>
                    <a:srgbClr val="000000"/>
                  </a:solidFill>
                  <a:latin typeface="Helvetica" panose="020B0604020202020204" pitchFamily="34" charset="0"/>
                </a:rPr>
                <a:t>Information on branding: </a:t>
              </a:r>
              <a:r>
                <a:rPr lang="en-US" altLang="en-US" sz="2800" dirty="0">
                  <a:solidFill>
                    <a:srgbClr val="009A44"/>
                  </a:solidFill>
                  <a:latin typeface="Helvetica" panose="020B0604020202020204" pitchFamily="34" charset="0"/>
                </a:rPr>
                <a:t>UND.edu/brand</a:t>
              </a:r>
            </a:p>
          </p:txBody>
        </p:sp>
        <p:sp>
          <p:nvSpPr>
            <p:cNvPr id="19" name="Rectangle 75">
              <a:extLst>
                <a:ext uri="{FF2B5EF4-FFF2-40B4-BE49-F238E27FC236}">
                  <a16:creationId xmlns:a16="http://schemas.microsoft.com/office/drawing/2014/main" id="{1CA87BFC-40B1-C8B2-C7B3-6EA0D3FB3D62}"/>
                </a:ext>
              </a:extLst>
            </p:cNvPr>
            <p:cNvSpPr>
              <a:spLocks noChangeArrowheads="1"/>
            </p:cNvSpPr>
            <p:nvPr/>
          </p:nvSpPr>
          <p:spPr bwMode="auto">
            <a:xfrm>
              <a:off x="1371600" y="58674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100" b="1" dirty="0">
                  <a:solidFill>
                    <a:srgbClr val="009A44"/>
                  </a:solidFill>
                  <a:latin typeface="Helvetica" panose="020B0604020202020204" pitchFamily="34" charset="0"/>
                </a:rPr>
                <a:t>Contact information</a:t>
              </a:r>
            </a:p>
          </p:txBody>
        </p:sp>
        <p:sp>
          <p:nvSpPr>
            <p:cNvPr id="24" name="Rectangle 90">
              <a:extLst>
                <a:ext uri="{FF2B5EF4-FFF2-40B4-BE49-F238E27FC236}">
                  <a16:creationId xmlns:a16="http://schemas.microsoft.com/office/drawing/2014/main" id="{D5661696-A315-A6B7-7E62-B00597AF085E}"/>
                </a:ext>
              </a:extLst>
            </p:cNvPr>
            <p:cNvSpPr>
              <a:spLocks noChangeArrowheads="1"/>
            </p:cNvSpPr>
            <p:nvPr/>
          </p:nvSpPr>
          <p:spPr bwMode="auto">
            <a:xfrm>
              <a:off x="1370013" y="12192000"/>
              <a:ext cx="11426825" cy="179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10000"/>
                </a:lnSpc>
                <a:spcBef>
                  <a:spcPts val="0"/>
                </a:spcBef>
                <a:spcAft>
                  <a:spcPts val="854"/>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Choose from one of many slides or layouts (See Multiple layouts section on this poster). Delete the additional slides so you only have one slide on your PowerPoint</a:t>
              </a:r>
            </a:p>
            <a:p>
              <a:pPr>
                <a:lnSpc>
                  <a:spcPct val="110000"/>
                </a:lnSpc>
                <a:spcBef>
                  <a:spcPts val="0"/>
                </a:spcBef>
                <a:spcAft>
                  <a:spcPts val="854"/>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Divide your page into 3 to 4 columns</a:t>
              </a:r>
            </a:p>
            <a:p>
              <a:pPr>
                <a:lnSpc>
                  <a:spcPct val="110000"/>
                </a:lnSpc>
                <a:spcBef>
                  <a:spcPts val="0"/>
                </a:spcBef>
                <a:spcAft>
                  <a:spcPts val="854"/>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boxes to emphasize data/results or important features</a:t>
              </a:r>
            </a:p>
            <a:p>
              <a:pPr>
                <a:lnSpc>
                  <a:spcPct val="110000"/>
                </a:lnSpc>
                <a:spcBef>
                  <a:spcPts val="0"/>
                </a:spcBef>
                <a:spcAft>
                  <a:spcPts val="854"/>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only one UND SMHS LOGO on your poster </a:t>
              </a:r>
            </a:p>
            <a:p>
              <a:pPr>
                <a:lnSpc>
                  <a:spcPct val="110000"/>
                </a:lnSpc>
                <a:spcBef>
                  <a:spcPts val="0"/>
                </a:spcBef>
                <a:spcAft>
                  <a:spcPts val="854"/>
                </a:spcAft>
                <a:buFont typeface="Arial" panose="020B0604020202020204" pitchFamily="34" charset="0"/>
                <a:buChar char="•"/>
              </a:pPr>
              <a:r>
                <a:rPr lang="en-US" sz="2800" dirty="0">
                  <a:latin typeface="Helvetica "/>
                </a:rPr>
                <a:t>Insert images rather than copying/pasting them. Do this using the PowerPoint "Insert" tab above and select the "Pictures" button.</a:t>
              </a:r>
            </a:p>
            <a:p>
              <a:pPr marL="732349" lvl="2" indent="-390586">
                <a:lnSpc>
                  <a:spcPct val="110000"/>
                </a:lnSpc>
                <a:spcBef>
                  <a:spcPts val="0"/>
                </a:spcBef>
                <a:spcAft>
                  <a:spcPts val="854"/>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Printing problems can happen when images are copy and pasted into PowerPoint.</a:t>
              </a:r>
            </a:p>
            <a:p>
              <a:pPr marL="732349" lvl="2" indent="-390586">
                <a:lnSpc>
                  <a:spcPct val="110000"/>
                </a:lnSpc>
                <a:spcBef>
                  <a:spcPts val="0"/>
                </a:spcBef>
                <a:spcAft>
                  <a:spcPts val="854"/>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Pictures from the web will usually be low quality and look pixelated.</a:t>
              </a:r>
            </a:p>
            <a:p>
              <a:pPr marL="732349" lvl="2" indent="-390586">
                <a:lnSpc>
                  <a:spcPct val="110000"/>
                </a:lnSpc>
                <a:spcBef>
                  <a:spcPts val="0"/>
                </a:spcBef>
                <a:spcAft>
                  <a:spcPts val="854"/>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Pictures online also belong to someone else. Ask permission if you need to use them. </a:t>
              </a:r>
            </a:p>
            <a:p>
              <a:pPr marL="390586" lvl="1" indent="-390586">
                <a:lnSpc>
                  <a:spcPct val="110000"/>
                </a:lnSpc>
                <a:spcBef>
                  <a:spcPts val="0"/>
                </a:spcBef>
                <a:spcAft>
                  <a:spcPts val="854"/>
                </a:spcAft>
                <a:buFont typeface="Arial" panose="020B0604020202020204" pitchFamily="34" charset="0"/>
                <a:buChar char="•"/>
                <a:tabLst>
                  <a:tab pos="781172" algn="l"/>
                </a:tabLst>
              </a:pPr>
              <a:r>
                <a:rPr lang="en-US" sz="2800" kern="100" dirty="0">
                  <a:latin typeface="Helvetica" panose="020B0604020202020204" pitchFamily="34" charset="0"/>
                  <a:ea typeface="Aptos" panose="020B0004020202020204" pitchFamily="34" charset="0"/>
                  <a:cs typeface="Times New Roman" panose="02020603050405020304" pitchFamily="18" charset="0"/>
                </a:rPr>
                <a:t>Do not adjust the master page. The arrows are proportioned to UND branding requirements. The colors are official UND colors. </a:t>
              </a:r>
              <a:r>
                <a:rPr lang="en-US" sz="2800"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(to use UND green in other areas, look under More Colors and use the following RGB code: UND Green=RGB 0/154/68 or use this code for web purposes: 009a44)</a:t>
              </a:r>
            </a:p>
            <a:p>
              <a:pPr eaLnBrk="1" hangingPunct="1">
                <a:lnSpc>
                  <a:spcPct val="110000"/>
                </a:lnSpc>
                <a:spcBef>
                  <a:spcPts val="0"/>
                </a:spcBef>
                <a:spcAft>
                  <a:spcPts val="854"/>
                </a:spcAft>
              </a:pPr>
              <a:r>
                <a:rPr lang="en-US" altLang="en-US" sz="2800" dirty="0">
                  <a:solidFill>
                    <a:srgbClr val="000000"/>
                  </a:solidFill>
                  <a:latin typeface="Helvetica" panose="020B0604020202020204" pitchFamily="34" charset="0"/>
                </a:rPr>
                <a:t>Text should be fairly large with a lot of contrast.</a:t>
              </a:r>
            </a:p>
            <a:p>
              <a:pPr eaLnBrk="1" hangingPunct="1">
                <a:lnSpc>
                  <a:spcPct val="110000"/>
                </a:lnSpc>
                <a:spcBef>
                  <a:spcPts val="0"/>
                </a:spcBef>
                <a:spcAft>
                  <a:spcPts val="854"/>
                </a:spcAft>
              </a:pPr>
              <a:r>
                <a:rPr lang="en-US" altLang="en-US" sz="2800" dirty="0">
                  <a:solidFill>
                    <a:srgbClr val="000000"/>
                  </a:solidFill>
                  <a:latin typeface="Helvetica" panose="020B0604020202020204" pitchFamily="34" charset="0"/>
                </a:rPr>
                <a:t>Black on white or white on black has the most contrast and is easiest to read.</a:t>
              </a:r>
            </a:p>
            <a:p>
              <a:pPr eaLnBrk="1" hangingPunct="1">
                <a:lnSpc>
                  <a:spcPct val="110000"/>
                </a:lnSpc>
                <a:spcBef>
                  <a:spcPts val="0"/>
                </a:spcBef>
                <a:spcAft>
                  <a:spcPts val="854"/>
                </a:spcAft>
              </a:pPr>
              <a:r>
                <a:rPr lang="en-US" altLang="en-US" sz="2800" dirty="0">
                  <a:solidFill>
                    <a:srgbClr val="000000"/>
                  </a:solidFill>
                  <a:latin typeface="Helvetica" panose="020B0604020202020204" pitchFamily="34" charset="0"/>
                </a:rPr>
                <a:t>Text can be in color or be placed over color, but</a:t>
              </a:r>
              <a:br>
                <a:rPr lang="en-US" altLang="en-US" sz="2800" dirty="0">
                  <a:solidFill>
                    <a:srgbClr val="000000"/>
                  </a:solidFill>
                  <a:latin typeface="Helvetica" panose="020B0604020202020204" pitchFamily="34" charset="0"/>
                </a:rPr>
              </a:br>
              <a:r>
                <a:rPr lang="en-US" altLang="en-US" sz="2800" dirty="0">
                  <a:solidFill>
                    <a:srgbClr val="000000"/>
                  </a:solidFill>
                  <a:latin typeface="Helvetica" panose="020B0604020202020204" pitchFamily="34" charset="0"/>
                </a:rPr>
                <a:t>b</a:t>
              </a:r>
              <a:r>
                <a:rPr lang="en-US" sz="2800" kern="100" dirty="0">
                  <a:latin typeface="Helvetica" panose="020B0604020202020204" pitchFamily="34" charset="0"/>
                  <a:ea typeface="Aptos" panose="020B0004020202020204" pitchFamily="34" charset="0"/>
                  <a:cs typeface="Times New Roman" panose="02020603050405020304" pitchFamily="18" charset="0"/>
                </a:rPr>
                <a:t>rowse and </a:t>
              </a:r>
              <a:r>
                <a:rPr lang="en-US" sz="2800" b="1" kern="100" dirty="0">
                  <a:latin typeface="Helvetica" panose="020B0604020202020204" pitchFamily="34" charset="0"/>
                  <a:ea typeface="Aptos" panose="020B0004020202020204" pitchFamily="34" charset="0"/>
                  <a:cs typeface="Times New Roman" panose="02020603050405020304" pitchFamily="18" charset="0"/>
                </a:rPr>
                <a:t>insert</a:t>
              </a:r>
              <a:r>
                <a:rPr lang="en-US" sz="2800" kern="100" dirty="0">
                  <a:latin typeface="Helvetica" panose="020B0604020202020204" pitchFamily="34" charset="0"/>
                  <a:ea typeface="Aptos" panose="020B0004020202020204" pitchFamily="34" charset="0"/>
                  <a:cs typeface="Times New Roman" panose="02020603050405020304" pitchFamily="18" charset="0"/>
                </a:rPr>
                <a:t> rather than copy/paste images</a:t>
              </a:r>
            </a:p>
            <a:p>
              <a:pPr eaLnBrk="1" hangingPunct="1">
                <a:lnSpc>
                  <a:spcPct val="110000"/>
                </a:lnSpc>
                <a:spcBef>
                  <a:spcPts val="0"/>
                </a:spcBef>
                <a:spcAft>
                  <a:spcPts val="854"/>
                </a:spcAft>
              </a:pPr>
              <a:r>
                <a:rPr lang="en-US" altLang="en-US" sz="2800" dirty="0">
                  <a:solidFill>
                    <a:srgbClr val="000000"/>
                  </a:solidFill>
                  <a:latin typeface="Helvetica" panose="020B0604020202020204" pitchFamily="34" charset="0"/>
                </a:rPr>
                <a:t>The last slide on this presentation has information about Universal Design for Learning</a:t>
              </a:r>
            </a:p>
          </p:txBody>
        </p:sp>
        <p:sp>
          <p:nvSpPr>
            <p:cNvPr id="25" name="Rectangle 75">
              <a:extLst>
                <a:ext uri="{FF2B5EF4-FFF2-40B4-BE49-F238E27FC236}">
                  <a16:creationId xmlns:a16="http://schemas.microsoft.com/office/drawing/2014/main" id="{B9079A98-758B-2CC7-33F3-EB23BF923BC8}"/>
                </a:ext>
              </a:extLst>
            </p:cNvPr>
            <p:cNvSpPr>
              <a:spLocks noChangeArrowheads="1"/>
            </p:cNvSpPr>
            <p:nvPr/>
          </p:nvSpPr>
          <p:spPr bwMode="auto">
            <a:xfrm>
              <a:off x="1370013" y="10995234"/>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51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Building your poster</a:t>
              </a:r>
              <a:endParaRPr lang="en-US" sz="5100" kern="100" dirty="0">
                <a:latin typeface="Helvetica" panose="020B0604020202020204" pitchFamily="34" charset="0"/>
                <a:ea typeface="Aptos" panose="020B0004020202020204" pitchFamily="34" charset="0"/>
                <a:cs typeface="Times New Roman" panose="02020603050405020304" pitchFamily="18" charset="0"/>
              </a:endParaRPr>
            </a:p>
          </p:txBody>
        </p:sp>
      </p:grpSp>
      <p:grpSp>
        <p:nvGrpSpPr>
          <p:cNvPr id="44" name="Group 43">
            <a:extLst>
              <a:ext uri="{FF2B5EF4-FFF2-40B4-BE49-F238E27FC236}">
                <a16:creationId xmlns:a16="http://schemas.microsoft.com/office/drawing/2014/main" id="{92950D57-13D5-52AD-7C98-232D6798FD02}"/>
              </a:ext>
            </a:extLst>
          </p:cNvPr>
          <p:cNvGrpSpPr/>
          <p:nvPr/>
        </p:nvGrpSpPr>
        <p:grpSpPr>
          <a:xfrm>
            <a:off x="27127200" y="4598194"/>
            <a:ext cx="9764565" cy="24327149"/>
            <a:chOff x="26050875" y="5867400"/>
            <a:chExt cx="11430000" cy="28476366"/>
          </a:xfrm>
        </p:grpSpPr>
        <p:sp>
          <p:nvSpPr>
            <p:cNvPr id="12" name="Rectangle 88">
              <a:extLst>
                <a:ext uri="{FF2B5EF4-FFF2-40B4-BE49-F238E27FC236}">
                  <a16:creationId xmlns:a16="http://schemas.microsoft.com/office/drawing/2014/main" id="{809192F5-449B-C0F2-EE19-B3245163B916}"/>
                </a:ext>
              </a:extLst>
            </p:cNvPr>
            <p:cNvSpPr>
              <a:spLocks noChangeArrowheads="1"/>
            </p:cNvSpPr>
            <p:nvPr/>
          </p:nvSpPr>
          <p:spPr bwMode="auto">
            <a:xfrm>
              <a:off x="26050875" y="7086600"/>
              <a:ext cx="11430000" cy="1693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854"/>
                </a:spcAft>
              </a:pPr>
              <a:r>
                <a:rPr lang="en-US" altLang="en-US" sz="2800" dirty="0">
                  <a:solidFill>
                    <a:srgbClr val="000000"/>
                  </a:solidFill>
                  <a:latin typeface="Helvetica" panose="020B0604020202020204" pitchFamily="34" charset="0"/>
                </a:rPr>
                <a:t>There are 18 layout designs currently available in this template. The logo is located at the top or bottom of the slide. </a:t>
              </a:r>
            </a:p>
            <a:p>
              <a:pPr eaLnBrk="1" hangingPunct="1">
                <a:lnSpc>
                  <a:spcPct val="110000"/>
                </a:lnSpc>
                <a:spcBef>
                  <a:spcPts val="0"/>
                </a:spcBef>
                <a:spcAft>
                  <a:spcPts val="854"/>
                </a:spcAft>
              </a:pPr>
              <a:r>
                <a:rPr lang="en-US" altLang="en-US" sz="2800" dirty="0">
                  <a:solidFill>
                    <a:srgbClr val="000000"/>
                  </a:solidFill>
                  <a:latin typeface="Helvetica" panose="020B0604020202020204" pitchFamily="34" charset="0"/>
                </a:rPr>
                <a:t>In normal view, right click on the thumbnail of the slide to change its layout.</a:t>
              </a:r>
            </a:p>
            <a:p>
              <a:pPr>
                <a:lnSpc>
                  <a:spcPct val="110000"/>
                </a:lnSpc>
                <a:spcBef>
                  <a:spcPts val="0"/>
                </a:spcBef>
                <a:spcAft>
                  <a:spcPts val="854"/>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a sans-serif font</a:t>
              </a:r>
            </a:p>
            <a:p>
              <a:pPr marL="732349" lvl="2" indent="-390586">
                <a:lnSpc>
                  <a:spcPct val="110000"/>
                </a:lnSpc>
                <a:spcBef>
                  <a:spcPts val="0"/>
                </a:spcBef>
                <a:spcAft>
                  <a:spcPts val="854"/>
                </a:spcAft>
                <a:buFont typeface="Helvetica" panose="020B0604020202020204" pitchFamily="34" charset="0"/>
                <a:buChar char="–"/>
              </a:pPr>
              <a:r>
                <a:rPr lang="en-US" altLang="en-US" sz="2800" dirty="0">
                  <a:solidFill>
                    <a:srgbClr val="000000"/>
                  </a:solidFill>
                  <a:latin typeface="Helvetica" panose="020B0604020202020204" pitchFamily="34" charset="0"/>
                </a:rPr>
                <a:t>Hover over “layout” in the list</a:t>
              </a:r>
            </a:p>
            <a:p>
              <a:pPr marL="732349" lvl="2" indent="-390586">
                <a:lnSpc>
                  <a:spcPct val="110000"/>
                </a:lnSpc>
                <a:spcBef>
                  <a:spcPts val="0"/>
                </a:spcBef>
                <a:spcAft>
                  <a:spcPts val="854"/>
                </a:spcAft>
                <a:buFont typeface="Helvetica" panose="020B0604020202020204" pitchFamily="34" charset="0"/>
                <a:buChar char="–"/>
              </a:pPr>
              <a:r>
                <a:rPr lang="en-US" altLang="en-US" sz="2800" dirty="0">
                  <a:solidFill>
                    <a:srgbClr val="000000"/>
                  </a:solidFill>
                  <a:latin typeface="Helvetica" panose="020B0604020202020204" pitchFamily="34" charset="0"/>
                </a:rPr>
                <a:t>Click on the desired option</a:t>
              </a:r>
            </a:p>
            <a:p>
              <a:pPr marL="732349" lvl="2" indent="-390586">
                <a:lnSpc>
                  <a:spcPct val="110000"/>
                </a:lnSpc>
                <a:spcBef>
                  <a:spcPts val="0"/>
                </a:spcBef>
                <a:spcAft>
                  <a:spcPts val="854"/>
                </a:spcAft>
                <a:buFont typeface="Helvetica" panose="020B0604020202020204" pitchFamily="34" charset="0"/>
                <a:buChar char="–"/>
              </a:pPr>
              <a:r>
                <a:rPr lang="en-US" altLang="en-US" sz="2800" dirty="0">
                  <a:solidFill>
                    <a:srgbClr val="000000"/>
                  </a:solidFill>
                  <a:latin typeface="Helvetica" panose="020B0604020202020204" pitchFamily="34" charset="0"/>
                </a:rPr>
                <a:t>Layout is also a drop-down menu on the home tab</a:t>
              </a:r>
            </a:p>
            <a:p>
              <a:pPr lvl="1" eaLnBrk="1" hangingPunct="1">
                <a:lnSpc>
                  <a:spcPct val="110000"/>
                </a:lnSpc>
                <a:spcBef>
                  <a:spcPts val="0"/>
                </a:spcBef>
                <a:spcAft>
                  <a:spcPts val="854"/>
                </a:spcAft>
              </a:pPr>
              <a:endParaRPr lang="en-US" altLang="en-US" sz="2800" dirty="0">
                <a:solidFill>
                  <a:srgbClr val="000000"/>
                </a:solidFill>
                <a:latin typeface="Helvetica" panose="020B0604020202020204" pitchFamily="34" charset="0"/>
              </a:endParaRPr>
            </a:p>
            <a:p>
              <a:pPr lvl="1" eaLnBrk="1" hangingPunct="1">
                <a:lnSpc>
                  <a:spcPct val="110000"/>
                </a:lnSpc>
                <a:spcBef>
                  <a:spcPts val="0"/>
                </a:spcBef>
                <a:spcAft>
                  <a:spcPts val="854"/>
                </a:spcAft>
              </a:pPr>
              <a:endParaRPr lang="en-US" altLang="en-US" sz="2800" dirty="0">
                <a:solidFill>
                  <a:srgbClr val="000000"/>
                </a:solidFill>
                <a:latin typeface="Helvetica" panose="020B0604020202020204" pitchFamily="34" charset="0"/>
              </a:endParaRPr>
            </a:p>
            <a:p>
              <a:pPr lvl="1" eaLnBrk="1" hangingPunct="1">
                <a:lnSpc>
                  <a:spcPct val="110000"/>
                </a:lnSpc>
                <a:spcBef>
                  <a:spcPts val="0"/>
                </a:spcBef>
                <a:spcAft>
                  <a:spcPts val="854"/>
                </a:spcAft>
              </a:pPr>
              <a:endParaRPr lang="en-US" altLang="en-US" sz="2800" dirty="0">
                <a:solidFill>
                  <a:srgbClr val="000000"/>
                </a:solidFill>
                <a:latin typeface="Helvetica" panose="020B0604020202020204" pitchFamily="34" charset="0"/>
              </a:endParaRPr>
            </a:p>
            <a:p>
              <a:pPr lvl="1" eaLnBrk="1" hangingPunct="1">
                <a:lnSpc>
                  <a:spcPct val="110000"/>
                </a:lnSpc>
                <a:spcBef>
                  <a:spcPts val="0"/>
                </a:spcBef>
                <a:spcAft>
                  <a:spcPts val="854"/>
                </a:spcAft>
              </a:pPr>
              <a:endParaRPr lang="en-US" altLang="en-US" sz="2800" dirty="0">
                <a:solidFill>
                  <a:srgbClr val="000000"/>
                </a:solidFill>
                <a:latin typeface="Helvetica" panose="020B0604020202020204" pitchFamily="34" charset="0"/>
              </a:endParaRPr>
            </a:p>
            <a:p>
              <a:pPr lvl="1" eaLnBrk="1" hangingPunct="1">
                <a:lnSpc>
                  <a:spcPct val="110000"/>
                </a:lnSpc>
                <a:spcBef>
                  <a:spcPts val="0"/>
                </a:spcBef>
                <a:spcAft>
                  <a:spcPts val="854"/>
                </a:spcAft>
              </a:pPr>
              <a:endParaRPr lang="en-US" altLang="en-US" sz="2800" dirty="0">
                <a:solidFill>
                  <a:srgbClr val="000000"/>
                </a:solidFill>
                <a:latin typeface="Helvetica" panose="020B0604020202020204" pitchFamily="34" charset="0"/>
              </a:endParaRPr>
            </a:p>
            <a:p>
              <a:pPr lvl="1" eaLnBrk="1" hangingPunct="1">
                <a:lnSpc>
                  <a:spcPct val="110000"/>
                </a:lnSpc>
                <a:spcBef>
                  <a:spcPts val="0"/>
                </a:spcBef>
                <a:spcAft>
                  <a:spcPts val="854"/>
                </a:spcAft>
              </a:pPr>
              <a:endParaRPr lang="en-US" altLang="en-US" sz="2800" dirty="0">
                <a:solidFill>
                  <a:srgbClr val="000000"/>
                </a:solidFill>
                <a:latin typeface="Helvetica" panose="020B0604020202020204" pitchFamily="34" charset="0"/>
              </a:endParaRPr>
            </a:p>
            <a:p>
              <a:pPr lvl="1" eaLnBrk="1" hangingPunct="1">
                <a:lnSpc>
                  <a:spcPct val="110000"/>
                </a:lnSpc>
                <a:spcBef>
                  <a:spcPts val="0"/>
                </a:spcBef>
                <a:spcAft>
                  <a:spcPts val="854"/>
                </a:spcAft>
              </a:pPr>
              <a:endParaRPr lang="en-US" altLang="en-US" sz="2800" dirty="0">
                <a:solidFill>
                  <a:srgbClr val="000000"/>
                </a:solidFill>
                <a:latin typeface="Helvetica" panose="020B0604020202020204" pitchFamily="34" charset="0"/>
              </a:endParaRPr>
            </a:p>
            <a:p>
              <a:pPr lvl="1" eaLnBrk="1" hangingPunct="1">
                <a:lnSpc>
                  <a:spcPct val="110000"/>
                </a:lnSpc>
                <a:spcBef>
                  <a:spcPts val="0"/>
                </a:spcBef>
                <a:spcAft>
                  <a:spcPts val="854"/>
                </a:spcAft>
              </a:pPr>
              <a:endParaRPr lang="en-US" altLang="en-US" sz="2800" dirty="0">
                <a:solidFill>
                  <a:srgbClr val="000000"/>
                </a:solidFill>
                <a:latin typeface="Helvetica" panose="020B0604020202020204" pitchFamily="34" charset="0"/>
              </a:endParaRPr>
            </a:p>
            <a:p>
              <a:pPr lvl="1" eaLnBrk="1" hangingPunct="1">
                <a:lnSpc>
                  <a:spcPct val="110000"/>
                </a:lnSpc>
                <a:spcBef>
                  <a:spcPts val="0"/>
                </a:spcBef>
                <a:spcAft>
                  <a:spcPts val="854"/>
                </a:spcAft>
              </a:pPr>
              <a:endParaRPr lang="en-US" altLang="en-US" sz="2800" dirty="0">
                <a:solidFill>
                  <a:srgbClr val="000000"/>
                </a:solidFill>
                <a:latin typeface="Helvetica" panose="020B0604020202020204" pitchFamily="34" charset="0"/>
              </a:endParaRPr>
            </a:p>
            <a:p>
              <a:pPr marL="390586" lvl="1" indent="0" eaLnBrk="1" hangingPunct="1">
                <a:lnSpc>
                  <a:spcPct val="110000"/>
                </a:lnSpc>
                <a:spcBef>
                  <a:spcPts val="0"/>
                </a:spcBef>
                <a:spcAft>
                  <a:spcPts val="854"/>
                </a:spcAft>
                <a:buNone/>
              </a:pPr>
              <a:endParaRPr lang="en-US" altLang="en-US" sz="2800" dirty="0">
                <a:solidFill>
                  <a:srgbClr val="000000"/>
                </a:solidFill>
                <a:latin typeface="Helvetica" panose="020B0604020202020204" pitchFamily="34" charset="0"/>
              </a:endParaRPr>
            </a:p>
            <a:p>
              <a:pPr eaLnBrk="1" hangingPunct="1">
                <a:lnSpc>
                  <a:spcPct val="110000"/>
                </a:lnSpc>
                <a:spcBef>
                  <a:spcPts val="0"/>
                </a:spcBef>
                <a:spcAft>
                  <a:spcPts val="854"/>
                </a:spcAft>
              </a:pPr>
              <a:r>
                <a:rPr lang="en-US" altLang="en-US" sz="2800" dirty="0">
                  <a:solidFill>
                    <a:srgbClr val="000000"/>
                  </a:solidFill>
                  <a:latin typeface="Helvetica" panose="020B0604020202020204" pitchFamily="34" charset="0"/>
                </a:rPr>
                <a:t>In normal view, right click on the thumbnail of the slide to change its layout (see image)</a:t>
              </a:r>
            </a:p>
            <a:p>
              <a:pPr>
                <a:lnSpc>
                  <a:spcPct val="110000"/>
                </a:lnSpc>
                <a:spcBef>
                  <a:spcPts val="0"/>
                </a:spcBef>
                <a:spcAft>
                  <a:spcPts val="854"/>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a sans-serif font</a:t>
              </a:r>
            </a:p>
            <a:p>
              <a:pPr marL="732349" lvl="2" indent="-390586">
                <a:lnSpc>
                  <a:spcPct val="110000"/>
                </a:lnSpc>
                <a:spcBef>
                  <a:spcPts val="0"/>
                </a:spcBef>
                <a:spcAft>
                  <a:spcPts val="854"/>
                </a:spcAft>
                <a:buFont typeface="Helvetica" panose="020B0604020202020204" pitchFamily="34" charset="0"/>
                <a:buChar char="–"/>
              </a:pPr>
              <a:r>
                <a:rPr lang="en-US" altLang="en-US" sz="2800" dirty="0">
                  <a:solidFill>
                    <a:srgbClr val="000000"/>
                  </a:solidFill>
                  <a:latin typeface="Helvetica" panose="020B0604020202020204" pitchFamily="34" charset="0"/>
                </a:rPr>
                <a:t>Hover over “layout” in the list</a:t>
              </a:r>
            </a:p>
            <a:p>
              <a:pPr marL="732349" lvl="2" indent="-390586">
                <a:lnSpc>
                  <a:spcPct val="110000"/>
                </a:lnSpc>
                <a:spcBef>
                  <a:spcPts val="0"/>
                </a:spcBef>
                <a:spcAft>
                  <a:spcPts val="854"/>
                </a:spcAft>
                <a:buFont typeface="Helvetica" panose="020B0604020202020204" pitchFamily="34" charset="0"/>
                <a:buChar char="–"/>
              </a:pPr>
              <a:r>
                <a:rPr lang="en-US" altLang="en-US" sz="2800" dirty="0">
                  <a:solidFill>
                    <a:srgbClr val="000000"/>
                  </a:solidFill>
                  <a:latin typeface="Helvetica" panose="020B0604020202020204" pitchFamily="34" charset="0"/>
                </a:rPr>
                <a:t>Click on the desired option</a:t>
              </a:r>
            </a:p>
            <a:p>
              <a:pPr marL="732349" lvl="2" indent="-390586">
                <a:lnSpc>
                  <a:spcPct val="110000"/>
                </a:lnSpc>
                <a:spcBef>
                  <a:spcPts val="0"/>
                </a:spcBef>
                <a:spcAft>
                  <a:spcPts val="854"/>
                </a:spcAft>
                <a:buFont typeface="Helvetica" panose="020B0604020202020204" pitchFamily="34" charset="0"/>
                <a:buChar char="–"/>
              </a:pPr>
              <a:r>
                <a:rPr lang="en-US" altLang="en-US" sz="2800" dirty="0">
                  <a:solidFill>
                    <a:srgbClr val="000000"/>
                  </a:solidFill>
                  <a:latin typeface="Helvetica" panose="020B0604020202020204" pitchFamily="34" charset="0"/>
                </a:rPr>
                <a:t>Follow instructions to use a branded template</a:t>
              </a:r>
            </a:p>
          </p:txBody>
        </p:sp>
        <p:pic>
          <p:nvPicPr>
            <p:cNvPr id="17" name="Content Placeholder 4" descr="Right clicking on a thumbnail, various options appear including &quot;Layout.&quot; While hovering over layout, the various designs appear." title="Multiple Layouts">
              <a:extLst>
                <a:ext uri="{FF2B5EF4-FFF2-40B4-BE49-F238E27FC236}">
                  <a16:creationId xmlns:a16="http://schemas.microsoft.com/office/drawing/2014/main" id="{5B1DC016-11FD-32E4-B3E2-A1D9F4BBD6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48281" y="13182600"/>
              <a:ext cx="10965919" cy="6074178"/>
            </a:xfrm>
            <a:prstGeom prst="rect">
              <a:avLst/>
            </a:prstGeom>
          </p:spPr>
        </p:pic>
        <p:sp>
          <p:nvSpPr>
            <p:cNvPr id="22" name="Rectangle 87">
              <a:extLst>
                <a:ext uri="{FF2B5EF4-FFF2-40B4-BE49-F238E27FC236}">
                  <a16:creationId xmlns:a16="http://schemas.microsoft.com/office/drawing/2014/main" id="{9B4BA9BD-457B-C526-A373-8401141FCDFF}"/>
                </a:ext>
              </a:extLst>
            </p:cNvPr>
            <p:cNvSpPr>
              <a:spLocks noChangeArrowheads="1"/>
            </p:cNvSpPr>
            <p:nvPr/>
          </p:nvSpPr>
          <p:spPr bwMode="auto">
            <a:xfrm>
              <a:off x="26050875" y="5867400"/>
              <a:ext cx="11426825"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100" b="1" dirty="0">
                  <a:solidFill>
                    <a:srgbClr val="009A44"/>
                  </a:solidFill>
                  <a:latin typeface="Helvetica" panose="020B0604020202020204" pitchFamily="34" charset="0"/>
                </a:rPr>
                <a:t>Multiple layouts</a:t>
              </a:r>
            </a:p>
          </p:txBody>
        </p:sp>
        <p:sp>
          <p:nvSpPr>
            <p:cNvPr id="26" name="Rectangle 90">
              <a:extLst>
                <a:ext uri="{FF2B5EF4-FFF2-40B4-BE49-F238E27FC236}">
                  <a16:creationId xmlns:a16="http://schemas.microsoft.com/office/drawing/2014/main" id="{8193B114-40DE-F982-8867-E9A5908AEF4D}"/>
                </a:ext>
              </a:extLst>
            </p:cNvPr>
            <p:cNvSpPr>
              <a:spLocks noChangeArrowheads="1"/>
            </p:cNvSpPr>
            <p:nvPr/>
          </p:nvSpPr>
          <p:spPr bwMode="auto">
            <a:xfrm>
              <a:off x="26050876" y="25275967"/>
              <a:ext cx="11426826" cy="906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397367" lvl="1" indent="-397367">
                <a:lnSpc>
                  <a:spcPct val="110000"/>
                </a:lnSpc>
                <a:spcBef>
                  <a:spcPts val="0"/>
                </a:spcBef>
                <a:spcAft>
                  <a:spcPts val="854"/>
                </a:spcAft>
                <a:buFont typeface="Helvetica" panose="020B0604020202020204" pitchFamily="34" charset="0"/>
                <a:buChar char="•"/>
                <a:tabLst>
                  <a:tab pos="781172" algn="l"/>
                </a:tabLst>
              </a:pPr>
              <a:r>
                <a:rPr lang="en-US" sz="2800" b="1" kern="100" dirty="0">
                  <a:latin typeface="Helvetica" panose="020B0604020202020204" pitchFamily="34" charset="0"/>
                  <a:ea typeface="Aptos" panose="020B0004020202020204" pitchFamily="34" charset="0"/>
                  <a:cs typeface="Times New Roman" panose="02020603050405020304" pitchFamily="18" charset="0"/>
                </a:rPr>
                <a:t>Align</a:t>
              </a:r>
              <a:r>
                <a:rPr lang="en-US" sz="2800" kern="100" dirty="0">
                  <a:latin typeface="Helvetica" panose="020B0604020202020204" pitchFamily="34" charset="0"/>
                  <a:ea typeface="Aptos" panose="020B0004020202020204" pitchFamily="34" charset="0"/>
                  <a:cs typeface="Times New Roman" panose="02020603050405020304" pitchFamily="18" charset="0"/>
                </a:rPr>
                <a:t>: Keep columns and information organized</a:t>
              </a:r>
            </a:p>
            <a:p>
              <a:pPr marL="397367" lvl="1" indent="-397367">
                <a:lnSpc>
                  <a:spcPct val="110000"/>
                </a:lnSpc>
                <a:spcBef>
                  <a:spcPts val="0"/>
                </a:spcBef>
                <a:spcAft>
                  <a:spcPts val="854"/>
                </a:spcAft>
                <a:buFont typeface="Helvetica" panose="020B0604020202020204" pitchFamily="34" charset="0"/>
                <a:buChar char="•"/>
                <a:tabLst>
                  <a:tab pos="781172" algn="l"/>
                </a:tabLst>
              </a:pPr>
              <a:r>
                <a:rPr lang="en-US" sz="2800" b="1" kern="100" dirty="0">
                  <a:latin typeface="Helvetica" panose="020B0604020202020204" pitchFamily="34" charset="0"/>
                  <a:ea typeface="Aptos" panose="020B0004020202020204" pitchFamily="34" charset="0"/>
                  <a:cs typeface="Times New Roman" panose="02020603050405020304" pitchFamily="18" charset="0"/>
                </a:rPr>
                <a:t>Transparency</a:t>
              </a:r>
              <a:r>
                <a:rPr lang="en-US" sz="2800" kern="100" dirty="0">
                  <a:latin typeface="Helvetica" panose="020B0604020202020204" pitchFamily="34" charset="0"/>
                  <a:ea typeface="Aptos" panose="020B0004020202020204" pitchFamily="34" charset="0"/>
                  <a:cs typeface="Times New Roman" panose="02020603050405020304" pitchFamily="18" charset="0"/>
                </a:rPr>
                <a:t>: knock-out the background of logos and images.</a:t>
              </a:r>
            </a:p>
            <a:p>
              <a:pPr marL="397367" lvl="1" indent="-397367">
                <a:lnSpc>
                  <a:spcPct val="110000"/>
                </a:lnSpc>
                <a:spcBef>
                  <a:spcPts val="0"/>
                </a:spcBef>
                <a:spcAft>
                  <a:spcPts val="854"/>
                </a:spcAft>
                <a:buFont typeface="Helvetica" panose="020B0604020202020204" pitchFamily="34" charset="0"/>
                <a:buChar char="•"/>
                <a:tabLst>
                  <a:tab pos="781172" algn="l"/>
                </a:tabLst>
              </a:pPr>
              <a:r>
                <a:rPr lang="en-US" sz="2800" kern="100" dirty="0">
                  <a:latin typeface="Helvetica" panose="020B0604020202020204" pitchFamily="34" charset="0"/>
                  <a:ea typeface="Aptos" panose="020B0004020202020204" pitchFamily="34" charset="0"/>
                  <a:cs typeface="Times New Roman" panose="02020603050405020304" pitchFamily="18" charset="0"/>
                </a:rPr>
                <a:t>Gradient and reverse backgrounds distract from pertinent information. It is difficult to read text over them. Gradient backgrounds often cause printing problems. Use these elements sparingly and carefully.</a:t>
              </a:r>
            </a:p>
            <a:p>
              <a:pPr marL="397367" lvl="1" indent="-397367">
                <a:lnSpc>
                  <a:spcPct val="110000"/>
                </a:lnSpc>
                <a:spcBef>
                  <a:spcPts val="0"/>
                </a:spcBef>
                <a:spcAft>
                  <a:spcPts val="854"/>
                </a:spcAft>
                <a:buFont typeface="Helvetica" panose="020B0604020202020204" pitchFamily="34" charset="0"/>
                <a:buChar char="•"/>
                <a:tabLst>
                  <a:tab pos="781172" algn="l"/>
                </a:tabLst>
              </a:pPr>
              <a:r>
                <a:rPr lang="en-US" sz="2800" kern="100" dirty="0">
                  <a:latin typeface="Helvetica" panose="020B0604020202020204" pitchFamily="34" charset="0"/>
                  <a:ea typeface="Aptos" panose="020B0004020202020204" pitchFamily="34" charset="0"/>
                  <a:cs typeface="Times New Roman" panose="02020603050405020304" pitchFamily="18" charset="0"/>
                </a:rPr>
                <a:t>Use infographics and pictures.</a:t>
              </a:r>
            </a:p>
            <a:p>
              <a:pPr marL="397367" lvl="1" indent="-397367">
                <a:lnSpc>
                  <a:spcPct val="110000"/>
                </a:lnSpc>
                <a:spcBef>
                  <a:spcPts val="0"/>
                </a:spcBef>
                <a:spcAft>
                  <a:spcPts val="854"/>
                </a:spcAft>
                <a:buFont typeface="Helvetica" panose="020B0604020202020204" pitchFamily="34" charset="0"/>
                <a:buChar char="•"/>
                <a:tabLst>
                  <a:tab pos="781172" algn="l"/>
                </a:tabLst>
              </a:pPr>
              <a:r>
                <a:rPr lang="en-US" sz="2800" dirty="0">
                  <a:latin typeface="Helvetica" panose="020B0604020202020204" pitchFamily="34" charset="0"/>
                  <a:ea typeface="Aptos" panose="020B0004020202020204" pitchFamily="34" charset="0"/>
                </a:rPr>
                <a:t>Keep your images proportionate. Right-click the picture box and go to “Size and Proportion.” Then make sure the scale height and scale width are the same percentages. This is very important on logos; however, images can look very distorted too. Best practice is to keep the image proportionate. </a:t>
              </a:r>
            </a:p>
          </p:txBody>
        </p:sp>
        <p:sp>
          <p:nvSpPr>
            <p:cNvPr id="29" name="Rectangle 75">
              <a:extLst>
                <a:ext uri="{FF2B5EF4-FFF2-40B4-BE49-F238E27FC236}">
                  <a16:creationId xmlns:a16="http://schemas.microsoft.com/office/drawing/2014/main" id="{2F9B3283-2E8E-40BB-48A1-131953E7D54B}"/>
                </a:ext>
              </a:extLst>
            </p:cNvPr>
            <p:cNvSpPr>
              <a:spLocks noChangeArrowheads="1"/>
            </p:cNvSpPr>
            <p:nvPr/>
          </p:nvSpPr>
          <p:spPr bwMode="auto">
            <a:xfrm>
              <a:off x="26050875" y="240792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07000"/>
                </a:lnSpc>
                <a:spcBef>
                  <a:spcPts val="0"/>
                </a:spcBef>
                <a:spcAft>
                  <a:spcPts val="683"/>
                </a:spcAft>
                <a:buNone/>
              </a:pPr>
              <a:r>
                <a:rPr lang="en-US" sz="51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Useful PowerPoint tools</a:t>
              </a:r>
              <a:endParaRPr lang="en-US" sz="5100" kern="100" dirty="0">
                <a:latin typeface="Helvetica" panose="020B0604020202020204" pitchFamily="34" charset="0"/>
                <a:ea typeface="Aptos" panose="020B0004020202020204" pitchFamily="34" charset="0"/>
                <a:cs typeface="Times New Roman" panose="02020603050405020304" pitchFamily="18" charset="0"/>
              </a:endParaRPr>
            </a:p>
          </p:txBody>
        </p:sp>
      </p:grpSp>
      <p:grpSp>
        <p:nvGrpSpPr>
          <p:cNvPr id="43" name="Group 42">
            <a:extLst>
              <a:ext uri="{FF2B5EF4-FFF2-40B4-BE49-F238E27FC236}">
                <a16:creationId xmlns:a16="http://schemas.microsoft.com/office/drawing/2014/main" id="{CB6B2FCA-6187-0433-7578-176539A2B132}"/>
              </a:ext>
            </a:extLst>
          </p:cNvPr>
          <p:cNvGrpSpPr/>
          <p:nvPr/>
        </p:nvGrpSpPr>
        <p:grpSpPr>
          <a:xfrm>
            <a:off x="14210679" y="4599551"/>
            <a:ext cx="9764565" cy="21220297"/>
            <a:chOff x="13708063" y="5868988"/>
            <a:chExt cx="11430000" cy="24839612"/>
          </a:xfrm>
        </p:grpSpPr>
        <p:sp>
          <p:nvSpPr>
            <p:cNvPr id="34" name="Rectangle 33">
              <a:extLst>
                <a:ext uri="{FF2B5EF4-FFF2-40B4-BE49-F238E27FC236}">
                  <a16:creationId xmlns:a16="http://schemas.microsoft.com/office/drawing/2014/main" id="{21078EF1-142E-3149-1538-50B6E416D974}"/>
                </a:ext>
              </a:extLst>
            </p:cNvPr>
            <p:cNvSpPr/>
            <p:nvPr/>
          </p:nvSpPr>
          <p:spPr bwMode="auto">
            <a:xfrm>
              <a:off x="13708063" y="15332282"/>
              <a:ext cx="11410950" cy="9223375"/>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35" name="Rectangle 79">
              <a:extLst>
                <a:ext uri="{FF2B5EF4-FFF2-40B4-BE49-F238E27FC236}">
                  <a16:creationId xmlns:a16="http://schemas.microsoft.com/office/drawing/2014/main" id="{C87F1261-4B56-6D07-9905-D4F1070EE1E7}"/>
                </a:ext>
              </a:extLst>
            </p:cNvPr>
            <p:cNvSpPr>
              <a:spLocks noChangeArrowheads="1"/>
            </p:cNvSpPr>
            <p:nvPr/>
          </p:nvSpPr>
          <p:spPr bwMode="auto">
            <a:xfrm>
              <a:off x="14055726" y="16856282"/>
              <a:ext cx="10820400" cy="716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spcBef>
                  <a:spcPct val="25000"/>
                </a:spcBef>
                <a:buNone/>
              </a:pPr>
              <a:r>
                <a:rPr lang="en-US" altLang="en-US" sz="2800" b="1" dirty="0">
                  <a:solidFill>
                    <a:schemeClr val="bg1"/>
                  </a:solidFill>
                  <a:latin typeface="Helvetica" panose="020B0604020202020204" pitchFamily="34" charset="0"/>
                </a:rPr>
                <a:t>Don’t use text that is similar to its background color. </a:t>
              </a:r>
            </a:p>
            <a:p>
              <a:pPr eaLnBrk="1" hangingPunct="1">
                <a:spcBef>
                  <a:spcPct val="25000"/>
                </a:spcBef>
              </a:pPr>
              <a:r>
                <a:rPr lang="en-US" altLang="en-US" sz="2800" dirty="0">
                  <a:solidFill>
                    <a:schemeClr val="bg1"/>
                  </a:solidFill>
                  <a:latin typeface="Helvetica" panose="020B0604020202020204" pitchFamily="34" charset="0"/>
                </a:rPr>
                <a:t>25% of your audience could have some </a:t>
              </a:r>
              <a:br>
                <a:rPr lang="en-US" altLang="en-US" sz="2800" dirty="0">
                  <a:solidFill>
                    <a:schemeClr val="bg1"/>
                  </a:solidFill>
                  <a:latin typeface="Helvetica" panose="020B0604020202020204" pitchFamily="34" charset="0"/>
                </a:rPr>
              </a:br>
              <a:r>
                <a:rPr lang="en-US" altLang="en-US" sz="2800" dirty="0">
                  <a:solidFill>
                    <a:schemeClr val="bg1"/>
                  </a:solidFill>
                  <a:latin typeface="Helvetica" panose="020B0604020202020204" pitchFamily="34" charset="0"/>
                </a:rPr>
                <a:t>color-blindness?</a:t>
              </a:r>
            </a:p>
            <a:p>
              <a:pPr eaLnBrk="1" hangingPunct="1">
                <a:spcBef>
                  <a:spcPct val="25000"/>
                </a:spcBef>
              </a:pPr>
              <a:r>
                <a:rPr lang="en-US" altLang="en-US" sz="2800" dirty="0">
                  <a:solidFill>
                    <a:schemeClr val="bg1"/>
                  </a:solidFill>
                  <a:latin typeface="Helvetica" panose="020B0604020202020204" pitchFamily="34" charset="0"/>
                </a:rPr>
                <a:t>Greens on reds, greens on orange, blues on red, </a:t>
              </a:r>
              <a:br>
                <a:rPr lang="en-US" altLang="en-US" sz="2800" dirty="0">
                  <a:solidFill>
                    <a:schemeClr val="bg1"/>
                  </a:solidFill>
                  <a:latin typeface="Helvetica" panose="020B0604020202020204" pitchFamily="34" charset="0"/>
                </a:rPr>
              </a:br>
              <a:r>
                <a:rPr lang="en-US" altLang="en-US" sz="2800" dirty="0">
                  <a:solidFill>
                    <a:schemeClr val="bg1"/>
                  </a:solidFill>
                  <a:latin typeface="Helvetica" panose="020B0604020202020204" pitchFamily="34" charset="0"/>
                </a:rPr>
                <a:t>and blues on green are difficult to see. </a:t>
              </a:r>
            </a:p>
            <a:p>
              <a:pPr marL="0" indent="0" eaLnBrk="1" hangingPunct="1">
                <a:spcBef>
                  <a:spcPct val="25000"/>
                </a:spcBef>
                <a:buNone/>
              </a:pPr>
              <a:r>
                <a:rPr lang="en-US" altLang="en-US" sz="2800" b="1" dirty="0">
                  <a:solidFill>
                    <a:schemeClr val="bg1"/>
                  </a:solidFill>
                  <a:latin typeface="Helvetica" panose="020B0604020202020204" pitchFamily="34" charset="0"/>
                </a:rPr>
                <a:t>Take Note:</a:t>
              </a:r>
            </a:p>
            <a:p>
              <a:pPr eaLnBrk="1" hangingPunct="1">
                <a:spcBef>
                  <a:spcPct val="25000"/>
                </a:spcBef>
              </a:pPr>
              <a:r>
                <a:rPr lang="en-US" altLang="en-US" sz="2800" dirty="0">
                  <a:solidFill>
                    <a:schemeClr val="bg1"/>
                  </a:solidFill>
                  <a:latin typeface="Helvetica" panose="020B0604020202020204" pitchFamily="34" charset="0"/>
                </a:rPr>
                <a:t>Computer monitor colors are </a:t>
              </a:r>
              <a:br>
                <a:rPr lang="en-US" altLang="en-US" sz="2800" dirty="0">
                  <a:solidFill>
                    <a:schemeClr val="bg1"/>
                  </a:solidFill>
                  <a:latin typeface="Helvetica" panose="020B0604020202020204" pitchFamily="34" charset="0"/>
                </a:rPr>
              </a:br>
              <a:r>
                <a:rPr lang="en-US" altLang="en-US" sz="2800" dirty="0">
                  <a:solidFill>
                    <a:schemeClr val="bg1"/>
                  </a:solidFill>
                  <a:latin typeface="Helvetica" panose="020B0604020202020204" pitchFamily="34" charset="0"/>
                </a:rPr>
                <a:t>NOT the same as colors on </a:t>
              </a:r>
              <a:br>
                <a:rPr lang="en-US" altLang="en-US" sz="2800" dirty="0">
                  <a:solidFill>
                    <a:schemeClr val="bg1"/>
                  </a:solidFill>
                  <a:latin typeface="Helvetica" panose="020B0604020202020204" pitchFamily="34" charset="0"/>
                </a:rPr>
              </a:br>
              <a:r>
                <a:rPr lang="en-US" altLang="en-US" sz="2800" dirty="0">
                  <a:solidFill>
                    <a:schemeClr val="bg1"/>
                  </a:solidFill>
                  <a:latin typeface="Helvetica" panose="020B0604020202020204" pitchFamily="34" charset="0"/>
                </a:rPr>
                <a:t>your printed poster.</a:t>
              </a:r>
            </a:p>
            <a:p>
              <a:pPr eaLnBrk="1" hangingPunct="1">
                <a:spcBef>
                  <a:spcPct val="25000"/>
                </a:spcBef>
              </a:pPr>
              <a:r>
                <a:rPr lang="en-US" altLang="en-US" sz="2800" dirty="0">
                  <a:solidFill>
                    <a:schemeClr val="bg1"/>
                  </a:solidFill>
                  <a:latin typeface="Helvetica" panose="020B0604020202020204" pitchFamily="34" charset="0"/>
                </a:rPr>
                <a:t>This green box to the right </a:t>
              </a:r>
              <a:br>
                <a:rPr lang="en-US" altLang="en-US" sz="2800" dirty="0">
                  <a:solidFill>
                    <a:schemeClr val="bg1"/>
                  </a:solidFill>
                  <a:latin typeface="Helvetica" panose="020B0604020202020204" pitchFamily="34" charset="0"/>
                </a:rPr>
              </a:br>
              <a:r>
                <a:rPr lang="en-US" altLang="en-US" sz="2800" dirty="0">
                  <a:solidFill>
                    <a:schemeClr val="bg1"/>
                  </a:solidFill>
                  <a:latin typeface="Helvetica" panose="020B0604020202020204" pitchFamily="34" charset="0"/>
                </a:rPr>
                <a:t>appears fluorescent on</a:t>
              </a:r>
              <a:br>
                <a:rPr lang="en-US" altLang="en-US" sz="2800" dirty="0">
                  <a:solidFill>
                    <a:schemeClr val="bg1"/>
                  </a:solidFill>
                  <a:latin typeface="Helvetica" panose="020B0604020202020204" pitchFamily="34" charset="0"/>
                </a:rPr>
              </a:br>
              <a:r>
                <a:rPr lang="en-US" altLang="en-US" sz="2800" dirty="0">
                  <a:solidFill>
                    <a:schemeClr val="bg1"/>
                  </a:solidFill>
                  <a:latin typeface="Helvetica" panose="020B0604020202020204" pitchFamily="34" charset="0"/>
                </a:rPr>
                <a:t>your screen, but it will print </a:t>
              </a:r>
              <a:br>
                <a:rPr lang="en-US" altLang="en-US" sz="2800" dirty="0">
                  <a:solidFill>
                    <a:schemeClr val="bg1"/>
                  </a:solidFill>
                  <a:latin typeface="Helvetica" panose="020B0604020202020204" pitchFamily="34" charset="0"/>
                </a:rPr>
              </a:br>
              <a:r>
                <a:rPr lang="en-US" altLang="en-US" sz="2800" dirty="0">
                  <a:solidFill>
                    <a:schemeClr val="bg1"/>
                  </a:solidFill>
                  <a:latin typeface="Helvetica" panose="020B0604020202020204" pitchFamily="34" charset="0"/>
                </a:rPr>
                <a:t>darker and muted.</a:t>
              </a:r>
            </a:p>
          </p:txBody>
        </p:sp>
        <p:sp>
          <p:nvSpPr>
            <p:cNvPr id="36" name="Rectangle 78">
              <a:extLst>
                <a:ext uri="{FF2B5EF4-FFF2-40B4-BE49-F238E27FC236}">
                  <a16:creationId xmlns:a16="http://schemas.microsoft.com/office/drawing/2014/main" id="{462687AF-5836-8514-8BBA-44CBC5D62370}"/>
                </a:ext>
              </a:extLst>
            </p:cNvPr>
            <p:cNvSpPr>
              <a:spLocks noChangeArrowheads="1"/>
            </p:cNvSpPr>
            <p:nvPr/>
          </p:nvSpPr>
          <p:spPr bwMode="auto">
            <a:xfrm>
              <a:off x="14055726" y="15484682"/>
              <a:ext cx="89916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100" b="1" dirty="0">
                  <a:solidFill>
                    <a:schemeClr val="bg1"/>
                  </a:solidFill>
                  <a:latin typeface="Helvetica" panose="020B0604020202020204" pitchFamily="34" charset="0"/>
                </a:rPr>
                <a:t>Keep in mind</a:t>
              </a:r>
            </a:p>
          </p:txBody>
        </p:sp>
        <p:sp>
          <p:nvSpPr>
            <p:cNvPr id="37" name="Rectangle 81">
              <a:extLst>
                <a:ext uri="{FF2B5EF4-FFF2-40B4-BE49-F238E27FC236}">
                  <a16:creationId xmlns:a16="http://schemas.microsoft.com/office/drawing/2014/main" id="{AEB70BE0-10AD-05EA-1DA1-40CC6B6C0A38}"/>
                </a:ext>
              </a:extLst>
            </p:cNvPr>
            <p:cNvSpPr>
              <a:spLocks noChangeArrowheads="1"/>
            </p:cNvSpPr>
            <p:nvPr/>
          </p:nvSpPr>
          <p:spPr bwMode="auto">
            <a:xfrm>
              <a:off x="13708063" y="5868988"/>
              <a:ext cx="11426825"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100" b="1" dirty="0">
                  <a:solidFill>
                    <a:srgbClr val="009A44"/>
                  </a:solidFill>
                  <a:latin typeface="Helvetica" panose="020B0604020202020204" pitchFamily="34" charset="0"/>
                </a:rPr>
                <a:t>Text</a:t>
              </a:r>
              <a:endParaRPr lang="en-US" altLang="en-US" sz="5100" b="1" dirty="0">
                <a:solidFill>
                  <a:srgbClr val="009A44"/>
                </a:solidFill>
                <a:latin typeface="Oswald" panose="02000303000000000000" pitchFamily="2" charset="0"/>
              </a:endParaRPr>
            </a:p>
          </p:txBody>
        </p:sp>
        <p:sp>
          <p:nvSpPr>
            <p:cNvPr id="38" name="Rectangle 91">
              <a:extLst>
                <a:ext uri="{FF2B5EF4-FFF2-40B4-BE49-F238E27FC236}">
                  <a16:creationId xmlns:a16="http://schemas.microsoft.com/office/drawing/2014/main" id="{0940F13B-76BE-D295-9152-FC5AAFA3D735}"/>
                </a:ext>
              </a:extLst>
            </p:cNvPr>
            <p:cNvSpPr>
              <a:spLocks noChangeArrowheads="1"/>
            </p:cNvSpPr>
            <p:nvPr/>
          </p:nvSpPr>
          <p:spPr bwMode="auto">
            <a:xfrm>
              <a:off x="13708063" y="7086600"/>
              <a:ext cx="11426825" cy="754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4"/>
                </a:spcAft>
                <a:buNone/>
              </a:pPr>
              <a:r>
                <a:rPr lang="en-US" sz="28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8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4"/>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2349" lvl="2" indent="-390586">
                <a:lnSpc>
                  <a:spcPct val="110000"/>
                </a:lnSpc>
                <a:spcBef>
                  <a:spcPts val="0"/>
                </a:spcBef>
                <a:spcAft>
                  <a:spcPts val="854"/>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2349" lvl="2" indent="-390586">
                <a:lnSpc>
                  <a:spcPct val="110000"/>
                </a:lnSpc>
                <a:spcBef>
                  <a:spcPts val="0"/>
                </a:spcBef>
                <a:spcAft>
                  <a:spcPts val="854"/>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a:lnSpc>
                  <a:spcPct val="110000"/>
                </a:lnSpc>
                <a:spcBef>
                  <a:spcPts val="0"/>
                </a:spcBef>
                <a:spcAft>
                  <a:spcPts val="854"/>
                </a:spcAft>
              </a:pPr>
              <a:r>
                <a:rPr lang="en-US" sz="28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2349" lvl="2" indent="-390586">
                <a:lnSpc>
                  <a:spcPct val="110000"/>
                </a:lnSpc>
                <a:spcBef>
                  <a:spcPts val="0"/>
                </a:spcBef>
                <a:spcAft>
                  <a:spcPts val="854"/>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2349" lvl="2" indent="-390586">
                <a:lnSpc>
                  <a:spcPct val="110000"/>
                </a:lnSpc>
                <a:spcBef>
                  <a:spcPts val="0"/>
                </a:spcBef>
                <a:spcAft>
                  <a:spcPts val="854"/>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4"/>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4"/>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9" name="Rectangle 38">
              <a:extLst>
                <a:ext uri="{FF2B5EF4-FFF2-40B4-BE49-F238E27FC236}">
                  <a16:creationId xmlns:a16="http://schemas.microsoft.com/office/drawing/2014/main" id="{27D13259-14D7-0DC5-8A2C-F866F62B1D34}"/>
                </a:ext>
              </a:extLst>
            </p:cNvPr>
            <p:cNvSpPr/>
            <p:nvPr/>
          </p:nvSpPr>
          <p:spPr bwMode="auto">
            <a:xfrm>
              <a:off x="21412200" y="20516249"/>
              <a:ext cx="2954338" cy="2954338"/>
            </a:xfrm>
            <a:prstGeom prst="rect">
              <a:avLst/>
            </a:prstGeom>
            <a:solidFill>
              <a:srgbClr val="02FF00"/>
            </a:solidFill>
            <a:ln w="9525" cap="flat" cmpd="sng" algn="ctr">
              <a:solidFill>
                <a:schemeClr val="bg1"/>
              </a:solid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dirty="0">
                <a:latin typeface="Arial" charset="0"/>
              </a:endParaRPr>
            </a:p>
          </p:txBody>
        </p:sp>
        <p:sp>
          <p:nvSpPr>
            <p:cNvPr id="40" name="Rectangle 90">
              <a:extLst>
                <a:ext uri="{FF2B5EF4-FFF2-40B4-BE49-F238E27FC236}">
                  <a16:creationId xmlns:a16="http://schemas.microsoft.com/office/drawing/2014/main" id="{90C8DEBD-33F8-48A9-4704-99D21387231A}"/>
                </a:ext>
              </a:extLst>
            </p:cNvPr>
            <p:cNvSpPr>
              <a:spLocks noChangeArrowheads="1"/>
            </p:cNvSpPr>
            <p:nvPr/>
          </p:nvSpPr>
          <p:spPr bwMode="auto">
            <a:xfrm>
              <a:off x="13708063" y="2697162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39058" rIns="78117" bIns="39058"/>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854"/>
                </a:spcAft>
              </a:pPr>
              <a:r>
                <a:rPr lang="en-US" altLang="en-US" sz="2800" dirty="0">
                  <a:solidFill>
                    <a:srgbClr val="000000"/>
                  </a:solidFill>
                  <a:latin typeface="Helvetica" panose="020B0604020202020204" pitchFamily="34" charset="0"/>
                </a:rPr>
                <a:t>Don’t position your text right next to the edge of the page</a:t>
              </a:r>
              <a:endParaRPr lang="en-US" sz="2800" kern="100" dirty="0">
                <a:latin typeface="Helvetica" panose="020B0604020202020204" pitchFamily="34" charset="0"/>
                <a:ea typeface="Aptos" panose="020B0004020202020204" pitchFamily="34" charset="0"/>
                <a:cs typeface="Times New Roman" panose="02020603050405020304" pitchFamily="18" charset="0"/>
              </a:endParaRPr>
            </a:p>
            <a:p>
              <a:pPr marL="732349" lvl="2" indent="-390586">
                <a:lnSpc>
                  <a:spcPct val="110000"/>
                </a:lnSpc>
                <a:spcBef>
                  <a:spcPts val="0"/>
                </a:spcBef>
                <a:spcAft>
                  <a:spcPts val="854"/>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Your poster needs white space, and the text could get cut off.</a:t>
              </a:r>
            </a:p>
          </p:txBody>
        </p:sp>
        <p:sp>
          <p:nvSpPr>
            <p:cNvPr id="41" name="Rectangle 75">
              <a:extLst>
                <a:ext uri="{FF2B5EF4-FFF2-40B4-BE49-F238E27FC236}">
                  <a16:creationId xmlns:a16="http://schemas.microsoft.com/office/drawing/2014/main" id="{C4A737DE-94B2-8DE8-AC84-EECBF64148CE}"/>
                </a:ext>
              </a:extLst>
            </p:cNvPr>
            <p:cNvSpPr>
              <a:spLocks noChangeArrowheads="1"/>
            </p:cNvSpPr>
            <p:nvPr/>
          </p:nvSpPr>
          <p:spPr bwMode="auto">
            <a:xfrm>
              <a:off x="13708063" y="25701833"/>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07000"/>
                </a:lnSpc>
                <a:spcBef>
                  <a:spcPts val="0"/>
                </a:spcBef>
                <a:spcAft>
                  <a:spcPts val="683"/>
                </a:spcAft>
                <a:buNone/>
              </a:pPr>
              <a:r>
                <a:rPr lang="en-US" sz="51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Things to watch for</a:t>
              </a:r>
              <a:endParaRPr lang="en-US" sz="5100" kern="100" dirty="0">
                <a:latin typeface="Helvetica" panose="020B0604020202020204" pitchFamily="34" charset="0"/>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1663297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een call out box with an angled right side.">
            <a:extLst>
              <a:ext uri="{FF2B5EF4-FFF2-40B4-BE49-F238E27FC236}">
                <a16:creationId xmlns:a16="http://schemas.microsoft.com/office/drawing/2014/main" id="{4CC3E25A-01E1-0F0F-C5BE-2671E9BA09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285" y="21511709"/>
            <a:ext cx="8337852" cy="3809707"/>
          </a:xfrm>
          <a:prstGeom prst="rect">
            <a:avLst/>
          </a:prstGeom>
        </p:spPr>
      </p:pic>
      <p:pic>
        <p:nvPicPr>
          <p:cNvPr id="3" name="Picture 2" descr="A green call out box with an angled right side.">
            <a:extLst>
              <a:ext uri="{FF2B5EF4-FFF2-40B4-BE49-F238E27FC236}">
                <a16:creationId xmlns:a16="http://schemas.microsoft.com/office/drawing/2014/main" id="{8624865B-3F3E-E33B-3323-575FF780E1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842" y="19194550"/>
            <a:ext cx="8848242" cy="1209518"/>
          </a:xfrm>
          <a:prstGeom prst="rect">
            <a:avLst/>
          </a:prstGeom>
        </p:spPr>
      </p:pic>
      <p:sp>
        <p:nvSpPr>
          <p:cNvPr id="13" name="Rectangle 75">
            <a:extLst>
              <a:ext uri="{FF2B5EF4-FFF2-40B4-BE49-F238E27FC236}">
                <a16:creationId xmlns:a16="http://schemas.microsoft.com/office/drawing/2014/main" id="{B86E59F2-3DBE-631D-C9EA-643251BDA16F}"/>
              </a:ext>
            </a:extLst>
          </p:cNvPr>
          <p:cNvSpPr>
            <a:spLocks noChangeArrowheads="1"/>
          </p:cNvSpPr>
          <p:nvPr/>
        </p:nvSpPr>
        <p:spPr bwMode="auto">
          <a:xfrm>
            <a:off x="1592365" y="19335195"/>
            <a:ext cx="8424719" cy="1303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Hot Dog</a:t>
            </a:r>
          </a:p>
        </p:txBody>
      </p:sp>
      <p:sp>
        <p:nvSpPr>
          <p:cNvPr id="14" name="Rectangle 75">
            <a:extLst>
              <a:ext uri="{FF2B5EF4-FFF2-40B4-BE49-F238E27FC236}">
                <a16:creationId xmlns:a16="http://schemas.microsoft.com/office/drawing/2014/main" id="{55315457-D3BA-DBFB-4C78-5D42C7EB49E3}"/>
              </a:ext>
            </a:extLst>
          </p:cNvPr>
          <p:cNvSpPr>
            <a:spLocks noChangeArrowheads="1"/>
          </p:cNvSpPr>
          <p:nvPr/>
        </p:nvSpPr>
        <p:spPr bwMode="auto">
          <a:xfrm>
            <a:off x="1552099" y="21764529"/>
            <a:ext cx="7991038" cy="2935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Hamburger</a:t>
            </a:r>
          </a:p>
        </p:txBody>
      </p:sp>
      <p:sp>
        <p:nvSpPr>
          <p:cNvPr id="15" name="Rectangle 90">
            <a:extLst>
              <a:ext uri="{FF2B5EF4-FFF2-40B4-BE49-F238E27FC236}">
                <a16:creationId xmlns:a16="http://schemas.microsoft.com/office/drawing/2014/main" id="{6E62CABC-6C13-441F-32C0-F5108D347D3D}"/>
              </a:ext>
            </a:extLst>
          </p:cNvPr>
          <p:cNvSpPr>
            <a:spLocks noChangeArrowheads="1"/>
          </p:cNvSpPr>
          <p:nvPr/>
        </p:nvSpPr>
        <p:spPr bwMode="auto">
          <a:xfrm>
            <a:off x="1188720" y="5596994"/>
            <a:ext cx="9235440" cy="7110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 Helvetica </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Arial</a:t>
            </a:r>
          </a:p>
          <a:p>
            <a:pPr eaLnBrk="1" hangingPunct="1">
              <a:lnSpc>
                <a:spcPct val="110000"/>
              </a:lnSpc>
              <a:spcBef>
                <a:spcPts val="0"/>
              </a:spcBef>
              <a:spcAft>
                <a:spcPts val="854"/>
              </a:spcAft>
              <a:buFont typeface="Arial" panose="020B0604020202020204" pitchFamily="34" charset="0"/>
              <a:buChar char="•"/>
            </a:pPr>
            <a:r>
              <a:rPr lang="en-US" altLang="en-US" sz="2600" dirty="0">
                <a:solidFill>
                  <a:srgbClr val="000000"/>
                </a:solidFill>
                <a:latin typeface="Helvetica" panose="020B0604020202020204" pitchFamily="34" charset="0"/>
              </a:rPr>
              <a:t>Do not adjust the colors of the template</a:t>
            </a:r>
          </a:p>
        </p:txBody>
      </p:sp>
      <p:sp>
        <p:nvSpPr>
          <p:cNvPr id="16" name="Rectangle 75">
            <a:extLst>
              <a:ext uri="{FF2B5EF4-FFF2-40B4-BE49-F238E27FC236}">
                <a16:creationId xmlns:a16="http://schemas.microsoft.com/office/drawing/2014/main" id="{53830CFF-0CA5-55FB-1154-BC445D8F2AAC}"/>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altLang="en-US" sz="4400" b="1" dirty="0">
                <a:solidFill>
                  <a:srgbClr val="009A44"/>
                </a:solidFill>
                <a:latin typeface="Helvetica" panose="020B0604020202020204" pitchFamily="34" charset="0"/>
              </a:rPr>
              <a:t>Branded Poster</a:t>
            </a:r>
            <a:endParaRPr lang="en-US" altLang="en-US" sz="4500" b="1" dirty="0">
              <a:solidFill>
                <a:srgbClr val="009A44"/>
              </a:solidFill>
              <a:latin typeface="Helvetica" panose="020B0604020202020204" pitchFamily="34" charset="0"/>
            </a:endParaRPr>
          </a:p>
        </p:txBody>
      </p:sp>
      <p:sp>
        <p:nvSpPr>
          <p:cNvPr id="17" name="Rectangle 90">
            <a:extLst>
              <a:ext uri="{FF2B5EF4-FFF2-40B4-BE49-F238E27FC236}">
                <a16:creationId xmlns:a16="http://schemas.microsoft.com/office/drawing/2014/main" id="{2AD0E345-8595-5880-1CD2-DF6B61098D49}"/>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4"/>
              </a:spcAft>
              <a:buNone/>
            </a:pPr>
            <a:r>
              <a:rPr lang="en-US" sz="26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6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18" name="Rectangle 75">
            <a:extLst>
              <a:ext uri="{FF2B5EF4-FFF2-40B4-BE49-F238E27FC236}">
                <a16:creationId xmlns:a16="http://schemas.microsoft.com/office/drawing/2014/main" id="{788619AA-2413-6FA7-F00E-20720458AE0B}"/>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400" b="1" dirty="0">
                <a:solidFill>
                  <a:srgbClr val="009A44"/>
                </a:solidFill>
                <a:latin typeface="Helvetica" panose="020B0604020202020204" pitchFamily="34" charset="0"/>
              </a:rPr>
              <a:t>Text</a:t>
            </a:r>
          </a:p>
        </p:txBody>
      </p:sp>
      <p:sp>
        <p:nvSpPr>
          <p:cNvPr id="19" name="Rectangle 90">
            <a:extLst>
              <a:ext uri="{FF2B5EF4-FFF2-40B4-BE49-F238E27FC236}">
                <a16:creationId xmlns:a16="http://schemas.microsoft.com/office/drawing/2014/main" id="{4C6756A0-ABA2-A3D7-DB2A-1F2ED9118013}"/>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20" name="Rectangle 75">
            <a:extLst>
              <a:ext uri="{FF2B5EF4-FFF2-40B4-BE49-F238E27FC236}">
                <a16:creationId xmlns:a16="http://schemas.microsoft.com/office/drawing/2014/main" id="{35ED4F80-092E-FD13-375A-D771BAE1BDE9}"/>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21" name="Rectangle 90">
            <a:extLst>
              <a:ext uri="{FF2B5EF4-FFF2-40B4-BE49-F238E27FC236}">
                <a16:creationId xmlns:a16="http://schemas.microsoft.com/office/drawing/2014/main" id="{F4AA1FB1-4A94-E339-54C0-A63F42EE8912}"/>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22" name="Rectangle 75">
            <a:extLst>
              <a:ext uri="{FF2B5EF4-FFF2-40B4-BE49-F238E27FC236}">
                <a16:creationId xmlns:a16="http://schemas.microsoft.com/office/drawing/2014/main" id="{C25E3ECE-9A19-DDD1-F340-FBC67631D681}"/>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23" name="Rectangle 90">
            <a:extLst>
              <a:ext uri="{FF2B5EF4-FFF2-40B4-BE49-F238E27FC236}">
                <a16:creationId xmlns:a16="http://schemas.microsoft.com/office/drawing/2014/main" id="{9306156D-EDF4-615D-3521-4759F634858A}"/>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24" name="Rectangle 75">
            <a:extLst>
              <a:ext uri="{FF2B5EF4-FFF2-40B4-BE49-F238E27FC236}">
                <a16:creationId xmlns:a16="http://schemas.microsoft.com/office/drawing/2014/main" id="{ECF2D932-5EA4-27C9-B81F-391C8A1B9A46}"/>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25" name="Rectangle 90">
            <a:extLst>
              <a:ext uri="{FF2B5EF4-FFF2-40B4-BE49-F238E27FC236}">
                <a16:creationId xmlns:a16="http://schemas.microsoft.com/office/drawing/2014/main" id="{18952D6C-2EFE-A01D-B64B-078E9F24838F}"/>
              </a:ext>
            </a:extLst>
          </p:cNvPr>
          <p:cNvSpPr>
            <a:spLocks noChangeArrowheads="1"/>
          </p:cNvSpPr>
          <p:nvPr/>
        </p:nvSpPr>
        <p:spPr bwMode="auto">
          <a:xfrm>
            <a:off x="118872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Only use one of these on your poster.</a:t>
            </a:r>
          </a:p>
        </p:txBody>
      </p:sp>
      <p:sp>
        <p:nvSpPr>
          <p:cNvPr id="26" name="Rectangle 75">
            <a:extLst>
              <a:ext uri="{FF2B5EF4-FFF2-40B4-BE49-F238E27FC236}">
                <a16:creationId xmlns:a16="http://schemas.microsoft.com/office/drawing/2014/main" id="{F2019901-2079-8EF4-5BC2-93381B036551}"/>
              </a:ext>
            </a:extLst>
          </p:cNvPr>
          <p:cNvSpPr>
            <a:spLocks noChangeArrowheads="1"/>
          </p:cNvSpPr>
          <p:nvPr/>
        </p:nvSpPr>
        <p:spPr bwMode="auto">
          <a:xfrm>
            <a:off x="118872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Hot Dog and Hamburger</a:t>
            </a:r>
          </a:p>
        </p:txBody>
      </p:sp>
      <p:sp>
        <p:nvSpPr>
          <p:cNvPr id="33" name="Rectangle 90">
            <a:extLst>
              <a:ext uri="{FF2B5EF4-FFF2-40B4-BE49-F238E27FC236}">
                <a16:creationId xmlns:a16="http://schemas.microsoft.com/office/drawing/2014/main" id="{E4FAA33E-481D-15C2-C239-7BCBE9DCC5F7}"/>
              </a:ext>
            </a:extLst>
          </p:cNvPr>
          <p:cNvSpPr>
            <a:spLocks noChangeArrowheads="1"/>
          </p:cNvSpPr>
          <p:nvPr/>
        </p:nvSpPr>
        <p:spPr bwMode="auto">
          <a:xfrm>
            <a:off x="1108710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4" name="Rectangle 75">
            <a:extLst>
              <a:ext uri="{FF2B5EF4-FFF2-40B4-BE49-F238E27FC236}">
                <a16:creationId xmlns:a16="http://schemas.microsoft.com/office/drawing/2014/main" id="{DA638CEA-4E3A-60A7-6F93-4A8ACC88EAC1}"/>
              </a:ext>
            </a:extLst>
          </p:cNvPr>
          <p:cNvSpPr>
            <a:spLocks noChangeArrowheads="1"/>
          </p:cNvSpPr>
          <p:nvPr/>
        </p:nvSpPr>
        <p:spPr bwMode="auto">
          <a:xfrm>
            <a:off x="1108710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5" name="Rectangle 90">
            <a:extLst>
              <a:ext uri="{FF2B5EF4-FFF2-40B4-BE49-F238E27FC236}">
                <a16:creationId xmlns:a16="http://schemas.microsoft.com/office/drawing/2014/main" id="{646C9029-0268-794B-C38F-B744748A2C4F}"/>
              </a:ext>
            </a:extLst>
          </p:cNvPr>
          <p:cNvSpPr>
            <a:spLocks noChangeArrowheads="1"/>
          </p:cNvSpPr>
          <p:nvPr/>
        </p:nvSpPr>
        <p:spPr bwMode="auto">
          <a:xfrm>
            <a:off x="2098548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6" name="Rectangle 75">
            <a:extLst>
              <a:ext uri="{FF2B5EF4-FFF2-40B4-BE49-F238E27FC236}">
                <a16:creationId xmlns:a16="http://schemas.microsoft.com/office/drawing/2014/main" id="{F26D4DDA-E0DF-34B5-32F7-68C5C50899DF}"/>
              </a:ext>
            </a:extLst>
          </p:cNvPr>
          <p:cNvSpPr>
            <a:spLocks noChangeArrowheads="1"/>
          </p:cNvSpPr>
          <p:nvPr/>
        </p:nvSpPr>
        <p:spPr bwMode="auto">
          <a:xfrm>
            <a:off x="2098548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3" name="Rectangle 90">
            <a:extLst>
              <a:ext uri="{FF2B5EF4-FFF2-40B4-BE49-F238E27FC236}">
                <a16:creationId xmlns:a16="http://schemas.microsoft.com/office/drawing/2014/main" id="{43A393AB-D2AF-A30A-AD89-8124BBC0D96B}"/>
              </a:ext>
            </a:extLst>
          </p:cNvPr>
          <p:cNvSpPr>
            <a:spLocks noChangeArrowheads="1"/>
          </p:cNvSpPr>
          <p:nvPr/>
        </p:nvSpPr>
        <p:spPr bwMode="auto">
          <a:xfrm>
            <a:off x="3088386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4" name="Rectangle 75">
            <a:extLst>
              <a:ext uri="{FF2B5EF4-FFF2-40B4-BE49-F238E27FC236}">
                <a16:creationId xmlns:a16="http://schemas.microsoft.com/office/drawing/2014/main" id="{044268E5-8EEF-FE54-E841-8A459A8B44CA}"/>
              </a:ext>
            </a:extLst>
          </p:cNvPr>
          <p:cNvSpPr>
            <a:spLocks noChangeArrowheads="1"/>
          </p:cNvSpPr>
          <p:nvPr/>
        </p:nvSpPr>
        <p:spPr bwMode="auto">
          <a:xfrm>
            <a:off x="3088386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5" name="Rectangle 90">
            <a:extLst>
              <a:ext uri="{FF2B5EF4-FFF2-40B4-BE49-F238E27FC236}">
                <a16:creationId xmlns:a16="http://schemas.microsoft.com/office/drawing/2014/main" id="{DFBB0ECB-62AD-E9D5-764F-D88D37395358}"/>
              </a:ext>
            </a:extLst>
          </p:cNvPr>
          <p:cNvSpPr>
            <a:spLocks noChangeArrowheads="1"/>
          </p:cNvSpPr>
          <p:nvPr/>
        </p:nvSpPr>
        <p:spPr bwMode="auto">
          <a:xfrm>
            <a:off x="4078224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6" name="Rectangle 75">
            <a:extLst>
              <a:ext uri="{FF2B5EF4-FFF2-40B4-BE49-F238E27FC236}">
                <a16:creationId xmlns:a16="http://schemas.microsoft.com/office/drawing/2014/main" id="{7FBFB3BF-FF45-A3DC-AAEF-9C30FCE50F92}"/>
              </a:ext>
            </a:extLst>
          </p:cNvPr>
          <p:cNvSpPr>
            <a:spLocks noChangeArrowheads="1"/>
          </p:cNvSpPr>
          <p:nvPr/>
        </p:nvSpPr>
        <p:spPr bwMode="auto">
          <a:xfrm>
            <a:off x="4078224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7" name="Rectangle 74">
            <a:extLst>
              <a:ext uri="{FF2B5EF4-FFF2-40B4-BE49-F238E27FC236}">
                <a16:creationId xmlns:a16="http://schemas.microsoft.com/office/drawing/2014/main" id="{9303359E-57F7-D934-704C-C342F2DB4D85}"/>
              </a:ext>
            </a:extLst>
          </p:cNvPr>
          <p:cNvSpPr>
            <a:spLocks noChangeArrowheads="1"/>
          </p:cNvSpPr>
          <p:nvPr/>
        </p:nvSpPr>
        <p:spPr bwMode="auto">
          <a:xfrm>
            <a:off x="1188720" y="585875"/>
            <a:ext cx="48828960" cy="363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rgbClr val="009A44"/>
                </a:solidFill>
                <a:latin typeface="Helvetica "/>
              </a:rPr>
              <a:t>Poster Title: at least 72 point (this is 85 pt, which enlarges to 109 pt)</a:t>
            </a:r>
            <a:br>
              <a:rPr lang="en-US" altLang="en-US" sz="8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50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738129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green call out box with an angled right side.">
            <a:extLst>
              <a:ext uri="{FF2B5EF4-FFF2-40B4-BE49-F238E27FC236}">
                <a16:creationId xmlns:a16="http://schemas.microsoft.com/office/drawing/2014/main" id="{2169355F-A7F6-475B-1992-E47C983D0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285" y="21511709"/>
            <a:ext cx="8337852" cy="3809707"/>
          </a:xfrm>
          <a:prstGeom prst="rect">
            <a:avLst/>
          </a:prstGeom>
        </p:spPr>
      </p:pic>
      <p:pic>
        <p:nvPicPr>
          <p:cNvPr id="24" name="Picture 23" descr="A green call out box with an angled right side.">
            <a:extLst>
              <a:ext uri="{FF2B5EF4-FFF2-40B4-BE49-F238E27FC236}">
                <a16:creationId xmlns:a16="http://schemas.microsoft.com/office/drawing/2014/main" id="{B76CBB71-D56C-FD30-1585-490E00E0B9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842" y="19194550"/>
            <a:ext cx="8848242" cy="1209518"/>
          </a:xfrm>
          <a:prstGeom prst="rect">
            <a:avLst/>
          </a:prstGeom>
        </p:spPr>
      </p:pic>
      <p:sp>
        <p:nvSpPr>
          <p:cNvPr id="25" name="Rectangle 75">
            <a:extLst>
              <a:ext uri="{FF2B5EF4-FFF2-40B4-BE49-F238E27FC236}">
                <a16:creationId xmlns:a16="http://schemas.microsoft.com/office/drawing/2014/main" id="{39C02415-4E81-7649-8538-6DC983627DE3}"/>
              </a:ext>
            </a:extLst>
          </p:cNvPr>
          <p:cNvSpPr>
            <a:spLocks noChangeArrowheads="1"/>
          </p:cNvSpPr>
          <p:nvPr/>
        </p:nvSpPr>
        <p:spPr bwMode="auto">
          <a:xfrm>
            <a:off x="1592365" y="19335195"/>
            <a:ext cx="8424719" cy="1303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Hot Dog</a:t>
            </a:r>
          </a:p>
        </p:txBody>
      </p:sp>
      <p:sp>
        <p:nvSpPr>
          <p:cNvPr id="26" name="Rectangle 75">
            <a:extLst>
              <a:ext uri="{FF2B5EF4-FFF2-40B4-BE49-F238E27FC236}">
                <a16:creationId xmlns:a16="http://schemas.microsoft.com/office/drawing/2014/main" id="{7DD3BBA5-9E99-E8E5-A59E-D234F78EE8EE}"/>
              </a:ext>
            </a:extLst>
          </p:cNvPr>
          <p:cNvSpPr>
            <a:spLocks noChangeArrowheads="1"/>
          </p:cNvSpPr>
          <p:nvPr/>
        </p:nvSpPr>
        <p:spPr bwMode="auto">
          <a:xfrm>
            <a:off x="1552099" y="21764529"/>
            <a:ext cx="7991038" cy="2935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Hamburger</a:t>
            </a:r>
          </a:p>
        </p:txBody>
      </p:sp>
      <p:sp>
        <p:nvSpPr>
          <p:cNvPr id="27" name="Rectangle 90">
            <a:extLst>
              <a:ext uri="{FF2B5EF4-FFF2-40B4-BE49-F238E27FC236}">
                <a16:creationId xmlns:a16="http://schemas.microsoft.com/office/drawing/2014/main" id="{3364DF6A-5E5A-F20E-00E2-311EC9AAD43D}"/>
              </a:ext>
            </a:extLst>
          </p:cNvPr>
          <p:cNvSpPr>
            <a:spLocks noChangeArrowheads="1"/>
          </p:cNvSpPr>
          <p:nvPr/>
        </p:nvSpPr>
        <p:spPr bwMode="auto">
          <a:xfrm>
            <a:off x="1188720" y="5596994"/>
            <a:ext cx="9235440" cy="7110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 Helvetica </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Arial</a:t>
            </a:r>
          </a:p>
          <a:p>
            <a:pPr eaLnBrk="1" hangingPunct="1">
              <a:lnSpc>
                <a:spcPct val="110000"/>
              </a:lnSpc>
              <a:spcBef>
                <a:spcPts val="0"/>
              </a:spcBef>
              <a:spcAft>
                <a:spcPts val="854"/>
              </a:spcAft>
              <a:buFont typeface="Arial" panose="020B0604020202020204" pitchFamily="34" charset="0"/>
              <a:buChar char="•"/>
            </a:pPr>
            <a:r>
              <a:rPr lang="en-US" altLang="en-US" sz="2600" dirty="0">
                <a:solidFill>
                  <a:srgbClr val="000000"/>
                </a:solidFill>
                <a:latin typeface="Helvetica" panose="020B0604020202020204" pitchFamily="34" charset="0"/>
              </a:rPr>
              <a:t>Do not adjust the colors of the template</a:t>
            </a:r>
          </a:p>
        </p:txBody>
      </p:sp>
      <p:sp>
        <p:nvSpPr>
          <p:cNvPr id="28" name="Rectangle 75">
            <a:extLst>
              <a:ext uri="{FF2B5EF4-FFF2-40B4-BE49-F238E27FC236}">
                <a16:creationId xmlns:a16="http://schemas.microsoft.com/office/drawing/2014/main" id="{2D8C170B-2E3F-925A-FCE4-BEE3E1F184F5}"/>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altLang="en-US" sz="4400" b="1" dirty="0">
                <a:solidFill>
                  <a:srgbClr val="009A44"/>
                </a:solidFill>
                <a:latin typeface="Helvetica" panose="020B0604020202020204" pitchFamily="34" charset="0"/>
              </a:rPr>
              <a:t>Branded Poster</a:t>
            </a:r>
            <a:endParaRPr lang="en-US" altLang="en-US" sz="4500" b="1" dirty="0">
              <a:solidFill>
                <a:srgbClr val="009A44"/>
              </a:solidFill>
              <a:latin typeface="Helvetica" panose="020B0604020202020204" pitchFamily="34" charset="0"/>
            </a:endParaRPr>
          </a:p>
        </p:txBody>
      </p:sp>
      <p:sp>
        <p:nvSpPr>
          <p:cNvPr id="29" name="Rectangle 90">
            <a:extLst>
              <a:ext uri="{FF2B5EF4-FFF2-40B4-BE49-F238E27FC236}">
                <a16:creationId xmlns:a16="http://schemas.microsoft.com/office/drawing/2014/main" id="{B17AE00A-C685-4483-802D-DEB6D59CEB56}"/>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4"/>
              </a:spcAft>
              <a:buNone/>
            </a:pPr>
            <a:r>
              <a:rPr lang="en-US" sz="26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6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0" name="Rectangle 75">
            <a:extLst>
              <a:ext uri="{FF2B5EF4-FFF2-40B4-BE49-F238E27FC236}">
                <a16:creationId xmlns:a16="http://schemas.microsoft.com/office/drawing/2014/main" id="{4F29E92D-414D-68C7-0502-9B78E6C0961B}"/>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400" b="1" dirty="0">
                <a:solidFill>
                  <a:srgbClr val="009A44"/>
                </a:solidFill>
                <a:latin typeface="Helvetica" panose="020B0604020202020204" pitchFamily="34" charset="0"/>
              </a:rPr>
              <a:t>Text</a:t>
            </a:r>
          </a:p>
        </p:txBody>
      </p:sp>
      <p:sp>
        <p:nvSpPr>
          <p:cNvPr id="31" name="Rectangle 90">
            <a:extLst>
              <a:ext uri="{FF2B5EF4-FFF2-40B4-BE49-F238E27FC236}">
                <a16:creationId xmlns:a16="http://schemas.microsoft.com/office/drawing/2014/main" id="{E212EA8B-0C13-0BFD-C3FA-F834E2C67A78}"/>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2" name="Rectangle 75">
            <a:extLst>
              <a:ext uri="{FF2B5EF4-FFF2-40B4-BE49-F238E27FC236}">
                <a16:creationId xmlns:a16="http://schemas.microsoft.com/office/drawing/2014/main" id="{C6916240-C010-12D1-EEFA-D1DC4E518263}"/>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3" name="Rectangle 90">
            <a:extLst>
              <a:ext uri="{FF2B5EF4-FFF2-40B4-BE49-F238E27FC236}">
                <a16:creationId xmlns:a16="http://schemas.microsoft.com/office/drawing/2014/main" id="{C4E9E7D0-8931-F216-070A-B260A2210E97}"/>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4" name="Rectangle 75">
            <a:extLst>
              <a:ext uri="{FF2B5EF4-FFF2-40B4-BE49-F238E27FC236}">
                <a16:creationId xmlns:a16="http://schemas.microsoft.com/office/drawing/2014/main" id="{0D76E241-26AD-16F9-EC9D-F657855A2EE4}"/>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5" name="Rectangle 90">
            <a:extLst>
              <a:ext uri="{FF2B5EF4-FFF2-40B4-BE49-F238E27FC236}">
                <a16:creationId xmlns:a16="http://schemas.microsoft.com/office/drawing/2014/main" id="{41139E37-E8A5-BB61-7442-4C45EB0B4ABE}"/>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6" name="Rectangle 75">
            <a:extLst>
              <a:ext uri="{FF2B5EF4-FFF2-40B4-BE49-F238E27FC236}">
                <a16:creationId xmlns:a16="http://schemas.microsoft.com/office/drawing/2014/main" id="{946E9046-ADE0-5686-8537-2549B1DE67DF}"/>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7" name="Rectangle 90">
            <a:extLst>
              <a:ext uri="{FF2B5EF4-FFF2-40B4-BE49-F238E27FC236}">
                <a16:creationId xmlns:a16="http://schemas.microsoft.com/office/drawing/2014/main" id="{58B4F513-52EB-D9DD-D056-B82AC8AC2ABD}"/>
              </a:ext>
            </a:extLst>
          </p:cNvPr>
          <p:cNvSpPr>
            <a:spLocks noChangeArrowheads="1"/>
          </p:cNvSpPr>
          <p:nvPr/>
        </p:nvSpPr>
        <p:spPr bwMode="auto">
          <a:xfrm>
            <a:off x="118872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Only use one of these on your poster.</a:t>
            </a:r>
          </a:p>
        </p:txBody>
      </p:sp>
      <p:sp>
        <p:nvSpPr>
          <p:cNvPr id="38" name="Rectangle 75">
            <a:extLst>
              <a:ext uri="{FF2B5EF4-FFF2-40B4-BE49-F238E27FC236}">
                <a16:creationId xmlns:a16="http://schemas.microsoft.com/office/drawing/2014/main" id="{0EB2ECCF-1FCC-D6C8-471F-E10256964A04}"/>
              </a:ext>
            </a:extLst>
          </p:cNvPr>
          <p:cNvSpPr>
            <a:spLocks noChangeArrowheads="1"/>
          </p:cNvSpPr>
          <p:nvPr/>
        </p:nvSpPr>
        <p:spPr bwMode="auto">
          <a:xfrm>
            <a:off x="118872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Hot Dog and Hamburger</a:t>
            </a:r>
          </a:p>
        </p:txBody>
      </p:sp>
      <p:sp>
        <p:nvSpPr>
          <p:cNvPr id="39" name="Rectangle 90">
            <a:extLst>
              <a:ext uri="{FF2B5EF4-FFF2-40B4-BE49-F238E27FC236}">
                <a16:creationId xmlns:a16="http://schemas.microsoft.com/office/drawing/2014/main" id="{9D71BF6E-4AAD-AF2C-72AA-DD7947B4935A}"/>
              </a:ext>
            </a:extLst>
          </p:cNvPr>
          <p:cNvSpPr>
            <a:spLocks noChangeArrowheads="1"/>
          </p:cNvSpPr>
          <p:nvPr/>
        </p:nvSpPr>
        <p:spPr bwMode="auto">
          <a:xfrm>
            <a:off x="1108710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0" name="Rectangle 75">
            <a:extLst>
              <a:ext uri="{FF2B5EF4-FFF2-40B4-BE49-F238E27FC236}">
                <a16:creationId xmlns:a16="http://schemas.microsoft.com/office/drawing/2014/main" id="{5BB320F2-C209-8EFD-4B80-0459E48EF7C3}"/>
              </a:ext>
            </a:extLst>
          </p:cNvPr>
          <p:cNvSpPr>
            <a:spLocks noChangeArrowheads="1"/>
          </p:cNvSpPr>
          <p:nvPr/>
        </p:nvSpPr>
        <p:spPr bwMode="auto">
          <a:xfrm>
            <a:off x="1108710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1" name="Rectangle 90">
            <a:extLst>
              <a:ext uri="{FF2B5EF4-FFF2-40B4-BE49-F238E27FC236}">
                <a16:creationId xmlns:a16="http://schemas.microsoft.com/office/drawing/2014/main" id="{1304E458-F0AF-6945-B3C8-749833480CD9}"/>
              </a:ext>
            </a:extLst>
          </p:cNvPr>
          <p:cNvSpPr>
            <a:spLocks noChangeArrowheads="1"/>
          </p:cNvSpPr>
          <p:nvPr/>
        </p:nvSpPr>
        <p:spPr bwMode="auto">
          <a:xfrm>
            <a:off x="2098548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2" name="Rectangle 75">
            <a:extLst>
              <a:ext uri="{FF2B5EF4-FFF2-40B4-BE49-F238E27FC236}">
                <a16:creationId xmlns:a16="http://schemas.microsoft.com/office/drawing/2014/main" id="{07993728-D1BA-A199-0A50-18BA460DA2D4}"/>
              </a:ext>
            </a:extLst>
          </p:cNvPr>
          <p:cNvSpPr>
            <a:spLocks noChangeArrowheads="1"/>
          </p:cNvSpPr>
          <p:nvPr/>
        </p:nvSpPr>
        <p:spPr bwMode="auto">
          <a:xfrm>
            <a:off x="2098548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3" name="Rectangle 90">
            <a:extLst>
              <a:ext uri="{FF2B5EF4-FFF2-40B4-BE49-F238E27FC236}">
                <a16:creationId xmlns:a16="http://schemas.microsoft.com/office/drawing/2014/main" id="{24D9B0E5-8BBD-1725-8419-3B8B00906D4E}"/>
              </a:ext>
            </a:extLst>
          </p:cNvPr>
          <p:cNvSpPr>
            <a:spLocks noChangeArrowheads="1"/>
          </p:cNvSpPr>
          <p:nvPr/>
        </p:nvSpPr>
        <p:spPr bwMode="auto">
          <a:xfrm>
            <a:off x="3088386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4" name="Rectangle 75">
            <a:extLst>
              <a:ext uri="{FF2B5EF4-FFF2-40B4-BE49-F238E27FC236}">
                <a16:creationId xmlns:a16="http://schemas.microsoft.com/office/drawing/2014/main" id="{5729E10E-BA92-BD8A-03AE-22AC9696F271}"/>
              </a:ext>
            </a:extLst>
          </p:cNvPr>
          <p:cNvSpPr>
            <a:spLocks noChangeArrowheads="1"/>
          </p:cNvSpPr>
          <p:nvPr/>
        </p:nvSpPr>
        <p:spPr bwMode="auto">
          <a:xfrm>
            <a:off x="3088386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5" name="Rectangle 90">
            <a:extLst>
              <a:ext uri="{FF2B5EF4-FFF2-40B4-BE49-F238E27FC236}">
                <a16:creationId xmlns:a16="http://schemas.microsoft.com/office/drawing/2014/main" id="{C43A9F84-7908-0E15-ECE1-BBD5AE0569D9}"/>
              </a:ext>
            </a:extLst>
          </p:cNvPr>
          <p:cNvSpPr>
            <a:spLocks noChangeArrowheads="1"/>
          </p:cNvSpPr>
          <p:nvPr/>
        </p:nvSpPr>
        <p:spPr bwMode="auto">
          <a:xfrm>
            <a:off x="4078224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6" name="Rectangle 75">
            <a:extLst>
              <a:ext uri="{FF2B5EF4-FFF2-40B4-BE49-F238E27FC236}">
                <a16:creationId xmlns:a16="http://schemas.microsoft.com/office/drawing/2014/main" id="{50CD934F-2C5A-885F-18B8-581AC483A0DE}"/>
              </a:ext>
            </a:extLst>
          </p:cNvPr>
          <p:cNvSpPr>
            <a:spLocks noChangeArrowheads="1"/>
          </p:cNvSpPr>
          <p:nvPr/>
        </p:nvSpPr>
        <p:spPr bwMode="auto">
          <a:xfrm>
            <a:off x="4078224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7" name="Rectangle 74">
            <a:extLst>
              <a:ext uri="{FF2B5EF4-FFF2-40B4-BE49-F238E27FC236}">
                <a16:creationId xmlns:a16="http://schemas.microsoft.com/office/drawing/2014/main" id="{668CE204-8A8E-9945-3399-2BB00A85C380}"/>
              </a:ext>
            </a:extLst>
          </p:cNvPr>
          <p:cNvSpPr>
            <a:spLocks noChangeArrowheads="1"/>
          </p:cNvSpPr>
          <p:nvPr/>
        </p:nvSpPr>
        <p:spPr bwMode="auto">
          <a:xfrm>
            <a:off x="1188720" y="585875"/>
            <a:ext cx="48828960" cy="363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rgbClr val="009A44"/>
                </a:solidFill>
                <a:latin typeface="Helvetica "/>
              </a:rPr>
              <a:t>Poster Title: at least 72 point (this is 85 pt, which enlarges to 109 pt)</a:t>
            </a:r>
            <a:br>
              <a:rPr lang="en-US" altLang="en-US" sz="8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50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909961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een call out box with an angled right side.">
            <a:extLst>
              <a:ext uri="{FF2B5EF4-FFF2-40B4-BE49-F238E27FC236}">
                <a16:creationId xmlns:a16="http://schemas.microsoft.com/office/drawing/2014/main" id="{388AF8B4-6055-A855-1FEF-3700DA3E5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285" y="21511709"/>
            <a:ext cx="8337852" cy="3809707"/>
          </a:xfrm>
          <a:prstGeom prst="rect">
            <a:avLst/>
          </a:prstGeom>
        </p:spPr>
      </p:pic>
      <p:pic>
        <p:nvPicPr>
          <p:cNvPr id="4" name="Picture 3" descr="A green call out box with an angled right side.">
            <a:extLst>
              <a:ext uri="{FF2B5EF4-FFF2-40B4-BE49-F238E27FC236}">
                <a16:creationId xmlns:a16="http://schemas.microsoft.com/office/drawing/2014/main" id="{AB2F6D33-2BBE-EEA0-A586-B33E0B8041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842" y="19194550"/>
            <a:ext cx="8848242" cy="1209518"/>
          </a:xfrm>
          <a:prstGeom prst="rect">
            <a:avLst/>
          </a:prstGeom>
        </p:spPr>
      </p:pic>
      <p:sp>
        <p:nvSpPr>
          <p:cNvPr id="11" name="Rectangle 75">
            <a:extLst>
              <a:ext uri="{FF2B5EF4-FFF2-40B4-BE49-F238E27FC236}">
                <a16:creationId xmlns:a16="http://schemas.microsoft.com/office/drawing/2014/main" id="{042EDCDF-D658-00E3-141A-D33C82615126}"/>
              </a:ext>
            </a:extLst>
          </p:cNvPr>
          <p:cNvSpPr>
            <a:spLocks noChangeArrowheads="1"/>
          </p:cNvSpPr>
          <p:nvPr/>
        </p:nvSpPr>
        <p:spPr bwMode="auto">
          <a:xfrm>
            <a:off x="1592365" y="19335195"/>
            <a:ext cx="8424719" cy="1303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Hot Dog</a:t>
            </a:r>
          </a:p>
        </p:txBody>
      </p:sp>
      <p:sp>
        <p:nvSpPr>
          <p:cNvPr id="12" name="Rectangle 75">
            <a:extLst>
              <a:ext uri="{FF2B5EF4-FFF2-40B4-BE49-F238E27FC236}">
                <a16:creationId xmlns:a16="http://schemas.microsoft.com/office/drawing/2014/main" id="{7DAE21E4-26D4-F757-05AA-48BE80CDA2E3}"/>
              </a:ext>
            </a:extLst>
          </p:cNvPr>
          <p:cNvSpPr>
            <a:spLocks noChangeArrowheads="1"/>
          </p:cNvSpPr>
          <p:nvPr/>
        </p:nvSpPr>
        <p:spPr bwMode="auto">
          <a:xfrm>
            <a:off x="1552099" y="21764529"/>
            <a:ext cx="7991038" cy="2935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Hamburger</a:t>
            </a:r>
          </a:p>
        </p:txBody>
      </p:sp>
      <p:sp>
        <p:nvSpPr>
          <p:cNvPr id="13" name="Rectangle 90">
            <a:extLst>
              <a:ext uri="{FF2B5EF4-FFF2-40B4-BE49-F238E27FC236}">
                <a16:creationId xmlns:a16="http://schemas.microsoft.com/office/drawing/2014/main" id="{7882DFB0-59C5-29E3-6067-3EED84588CB9}"/>
              </a:ext>
            </a:extLst>
          </p:cNvPr>
          <p:cNvSpPr>
            <a:spLocks noChangeArrowheads="1"/>
          </p:cNvSpPr>
          <p:nvPr/>
        </p:nvSpPr>
        <p:spPr bwMode="auto">
          <a:xfrm>
            <a:off x="1188720" y="5596994"/>
            <a:ext cx="9235440" cy="7110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 Helvetica </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Arial</a:t>
            </a:r>
          </a:p>
          <a:p>
            <a:pPr eaLnBrk="1" hangingPunct="1">
              <a:lnSpc>
                <a:spcPct val="110000"/>
              </a:lnSpc>
              <a:spcBef>
                <a:spcPts val="0"/>
              </a:spcBef>
              <a:spcAft>
                <a:spcPts val="854"/>
              </a:spcAft>
              <a:buFont typeface="Arial" panose="020B0604020202020204" pitchFamily="34" charset="0"/>
              <a:buChar char="•"/>
            </a:pPr>
            <a:r>
              <a:rPr lang="en-US" altLang="en-US" sz="2600" dirty="0">
                <a:solidFill>
                  <a:srgbClr val="000000"/>
                </a:solidFill>
                <a:latin typeface="Helvetica" panose="020B0604020202020204" pitchFamily="34" charset="0"/>
              </a:rPr>
              <a:t>Do not adjust the colors of the template</a:t>
            </a:r>
          </a:p>
        </p:txBody>
      </p:sp>
      <p:sp>
        <p:nvSpPr>
          <p:cNvPr id="14" name="Rectangle 75">
            <a:extLst>
              <a:ext uri="{FF2B5EF4-FFF2-40B4-BE49-F238E27FC236}">
                <a16:creationId xmlns:a16="http://schemas.microsoft.com/office/drawing/2014/main" id="{E2C3D2DF-667A-7C9A-00C3-DB351EFF1BA0}"/>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altLang="en-US" sz="4400" b="1" dirty="0">
                <a:solidFill>
                  <a:srgbClr val="009A44"/>
                </a:solidFill>
                <a:latin typeface="Helvetica" panose="020B0604020202020204" pitchFamily="34" charset="0"/>
              </a:rPr>
              <a:t>Branded Poster</a:t>
            </a:r>
            <a:endParaRPr lang="en-US" altLang="en-US" sz="4500" b="1" dirty="0">
              <a:solidFill>
                <a:srgbClr val="009A44"/>
              </a:solidFill>
              <a:latin typeface="Helvetica" panose="020B0604020202020204" pitchFamily="34" charset="0"/>
            </a:endParaRPr>
          </a:p>
        </p:txBody>
      </p:sp>
      <p:sp>
        <p:nvSpPr>
          <p:cNvPr id="21" name="Rectangle 90">
            <a:extLst>
              <a:ext uri="{FF2B5EF4-FFF2-40B4-BE49-F238E27FC236}">
                <a16:creationId xmlns:a16="http://schemas.microsoft.com/office/drawing/2014/main" id="{E36099B9-FF7A-AA7E-9C21-CEAC586D222A}"/>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4"/>
              </a:spcAft>
              <a:buNone/>
            </a:pPr>
            <a:r>
              <a:rPr lang="en-US" sz="26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6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22" name="Rectangle 75">
            <a:extLst>
              <a:ext uri="{FF2B5EF4-FFF2-40B4-BE49-F238E27FC236}">
                <a16:creationId xmlns:a16="http://schemas.microsoft.com/office/drawing/2014/main" id="{44EE9DE9-63F5-5936-1B83-7ED0FD76B5A1}"/>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400" b="1" dirty="0">
                <a:solidFill>
                  <a:srgbClr val="009A44"/>
                </a:solidFill>
                <a:latin typeface="Helvetica" panose="020B0604020202020204" pitchFamily="34" charset="0"/>
              </a:rPr>
              <a:t>Text</a:t>
            </a:r>
          </a:p>
        </p:txBody>
      </p:sp>
      <p:sp>
        <p:nvSpPr>
          <p:cNvPr id="23" name="Rectangle 90">
            <a:extLst>
              <a:ext uri="{FF2B5EF4-FFF2-40B4-BE49-F238E27FC236}">
                <a16:creationId xmlns:a16="http://schemas.microsoft.com/office/drawing/2014/main" id="{0D2A202C-F06D-71E9-7889-A2D43EFB78E5}"/>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28" name="Rectangle 75">
            <a:extLst>
              <a:ext uri="{FF2B5EF4-FFF2-40B4-BE49-F238E27FC236}">
                <a16:creationId xmlns:a16="http://schemas.microsoft.com/office/drawing/2014/main" id="{1F27FAE2-86FC-B2A2-5C41-45BB0B428CB0}"/>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29" name="Rectangle 90">
            <a:extLst>
              <a:ext uri="{FF2B5EF4-FFF2-40B4-BE49-F238E27FC236}">
                <a16:creationId xmlns:a16="http://schemas.microsoft.com/office/drawing/2014/main" id="{BD02126F-E981-3DE6-838E-392EC11E4F5C}"/>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4" name="Rectangle 75">
            <a:extLst>
              <a:ext uri="{FF2B5EF4-FFF2-40B4-BE49-F238E27FC236}">
                <a16:creationId xmlns:a16="http://schemas.microsoft.com/office/drawing/2014/main" id="{887665E7-7761-7996-AF25-EC18BD02D542}"/>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5" name="Rectangle 90">
            <a:extLst>
              <a:ext uri="{FF2B5EF4-FFF2-40B4-BE49-F238E27FC236}">
                <a16:creationId xmlns:a16="http://schemas.microsoft.com/office/drawing/2014/main" id="{0E66F367-FB3F-962F-28B0-D42B1D82BA4E}"/>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6" name="Rectangle 75">
            <a:extLst>
              <a:ext uri="{FF2B5EF4-FFF2-40B4-BE49-F238E27FC236}">
                <a16:creationId xmlns:a16="http://schemas.microsoft.com/office/drawing/2014/main" id="{3FB34E64-6391-E3C7-B411-CAD58A0D050A}"/>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7" name="Rectangle 90">
            <a:extLst>
              <a:ext uri="{FF2B5EF4-FFF2-40B4-BE49-F238E27FC236}">
                <a16:creationId xmlns:a16="http://schemas.microsoft.com/office/drawing/2014/main" id="{BC4D7650-895B-C701-E294-7EE11B26FD9D}"/>
              </a:ext>
            </a:extLst>
          </p:cNvPr>
          <p:cNvSpPr>
            <a:spLocks noChangeArrowheads="1"/>
          </p:cNvSpPr>
          <p:nvPr/>
        </p:nvSpPr>
        <p:spPr bwMode="auto">
          <a:xfrm>
            <a:off x="118872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Only use one of these on your poster.</a:t>
            </a:r>
          </a:p>
        </p:txBody>
      </p:sp>
      <p:sp>
        <p:nvSpPr>
          <p:cNvPr id="38" name="Rectangle 75">
            <a:extLst>
              <a:ext uri="{FF2B5EF4-FFF2-40B4-BE49-F238E27FC236}">
                <a16:creationId xmlns:a16="http://schemas.microsoft.com/office/drawing/2014/main" id="{7698F927-13DA-B356-018C-5B9F1B2B3541}"/>
              </a:ext>
            </a:extLst>
          </p:cNvPr>
          <p:cNvSpPr>
            <a:spLocks noChangeArrowheads="1"/>
          </p:cNvSpPr>
          <p:nvPr/>
        </p:nvSpPr>
        <p:spPr bwMode="auto">
          <a:xfrm>
            <a:off x="118872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Hot Dog and Hamburger</a:t>
            </a:r>
          </a:p>
        </p:txBody>
      </p:sp>
      <p:sp>
        <p:nvSpPr>
          <p:cNvPr id="39" name="Rectangle 90">
            <a:extLst>
              <a:ext uri="{FF2B5EF4-FFF2-40B4-BE49-F238E27FC236}">
                <a16:creationId xmlns:a16="http://schemas.microsoft.com/office/drawing/2014/main" id="{3732B1AE-DC98-E011-0546-A01E02DEFB95}"/>
              </a:ext>
            </a:extLst>
          </p:cNvPr>
          <p:cNvSpPr>
            <a:spLocks noChangeArrowheads="1"/>
          </p:cNvSpPr>
          <p:nvPr/>
        </p:nvSpPr>
        <p:spPr bwMode="auto">
          <a:xfrm>
            <a:off x="1108710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0" name="Rectangle 75">
            <a:extLst>
              <a:ext uri="{FF2B5EF4-FFF2-40B4-BE49-F238E27FC236}">
                <a16:creationId xmlns:a16="http://schemas.microsoft.com/office/drawing/2014/main" id="{0296C10F-8E9C-FD0B-EAF5-D8E563AC17DC}"/>
              </a:ext>
            </a:extLst>
          </p:cNvPr>
          <p:cNvSpPr>
            <a:spLocks noChangeArrowheads="1"/>
          </p:cNvSpPr>
          <p:nvPr/>
        </p:nvSpPr>
        <p:spPr bwMode="auto">
          <a:xfrm>
            <a:off x="1108710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1" name="Rectangle 90">
            <a:extLst>
              <a:ext uri="{FF2B5EF4-FFF2-40B4-BE49-F238E27FC236}">
                <a16:creationId xmlns:a16="http://schemas.microsoft.com/office/drawing/2014/main" id="{DCD39463-4A57-8363-28BB-CB58F25CF366}"/>
              </a:ext>
            </a:extLst>
          </p:cNvPr>
          <p:cNvSpPr>
            <a:spLocks noChangeArrowheads="1"/>
          </p:cNvSpPr>
          <p:nvPr/>
        </p:nvSpPr>
        <p:spPr bwMode="auto">
          <a:xfrm>
            <a:off x="2098548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2" name="Rectangle 75">
            <a:extLst>
              <a:ext uri="{FF2B5EF4-FFF2-40B4-BE49-F238E27FC236}">
                <a16:creationId xmlns:a16="http://schemas.microsoft.com/office/drawing/2014/main" id="{7ADB6DDB-AF86-2E20-AFAE-3618C9104247}"/>
              </a:ext>
            </a:extLst>
          </p:cNvPr>
          <p:cNvSpPr>
            <a:spLocks noChangeArrowheads="1"/>
          </p:cNvSpPr>
          <p:nvPr/>
        </p:nvSpPr>
        <p:spPr bwMode="auto">
          <a:xfrm>
            <a:off x="2098548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3" name="Rectangle 90">
            <a:extLst>
              <a:ext uri="{FF2B5EF4-FFF2-40B4-BE49-F238E27FC236}">
                <a16:creationId xmlns:a16="http://schemas.microsoft.com/office/drawing/2014/main" id="{3D194BEF-4F0A-7160-0102-13E65A39AD94}"/>
              </a:ext>
            </a:extLst>
          </p:cNvPr>
          <p:cNvSpPr>
            <a:spLocks noChangeArrowheads="1"/>
          </p:cNvSpPr>
          <p:nvPr/>
        </p:nvSpPr>
        <p:spPr bwMode="auto">
          <a:xfrm>
            <a:off x="3088386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4" name="Rectangle 75">
            <a:extLst>
              <a:ext uri="{FF2B5EF4-FFF2-40B4-BE49-F238E27FC236}">
                <a16:creationId xmlns:a16="http://schemas.microsoft.com/office/drawing/2014/main" id="{0E5FD455-8DFB-E11D-15F8-9FA9E63B3D18}"/>
              </a:ext>
            </a:extLst>
          </p:cNvPr>
          <p:cNvSpPr>
            <a:spLocks noChangeArrowheads="1"/>
          </p:cNvSpPr>
          <p:nvPr/>
        </p:nvSpPr>
        <p:spPr bwMode="auto">
          <a:xfrm>
            <a:off x="3088386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5" name="Rectangle 90">
            <a:extLst>
              <a:ext uri="{FF2B5EF4-FFF2-40B4-BE49-F238E27FC236}">
                <a16:creationId xmlns:a16="http://schemas.microsoft.com/office/drawing/2014/main" id="{7F73F39F-F895-9D6E-BC1E-F1408E632C2A}"/>
              </a:ext>
            </a:extLst>
          </p:cNvPr>
          <p:cNvSpPr>
            <a:spLocks noChangeArrowheads="1"/>
          </p:cNvSpPr>
          <p:nvPr/>
        </p:nvSpPr>
        <p:spPr bwMode="auto">
          <a:xfrm>
            <a:off x="4078224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6" name="Rectangle 75">
            <a:extLst>
              <a:ext uri="{FF2B5EF4-FFF2-40B4-BE49-F238E27FC236}">
                <a16:creationId xmlns:a16="http://schemas.microsoft.com/office/drawing/2014/main" id="{B6739779-BDA5-9FFD-7CEA-DE1F5E6C5BDD}"/>
              </a:ext>
            </a:extLst>
          </p:cNvPr>
          <p:cNvSpPr>
            <a:spLocks noChangeArrowheads="1"/>
          </p:cNvSpPr>
          <p:nvPr/>
        </p:nvSpPr>
        <p:spPr bwMode="auto">
          <a:xfrm>
            <a:off x="4078224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5" name="Rectangle 74">
            <a:extLst>
              <a:ext uri="{FF2B5EF4-FFF2-40B4-BE49-F238E27FC236}">
                <a16:creationId xmlns:a16="http://schemas.microsoft.com/office/drawing/2014/main" id="{9DC7F678-92D6-DA09-531E-E773374C7289}"/>
              </a:ext>
            </a:extLst>
          </p:cNvPr>
          <p:cNvSpPr>
            <a:spLocks noChangeArrowheads="1"/>
          </p:cNvSpPr>
          <p:nvPr/>
        </p:nvSpPr>
        <p:spPr bwMode="auto">
          <a:xfrm>
            <a:off x="1188720" y="348194"/>
            <a:ext cx="48828960" cy="436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chemeClr val="bg1"/>
                </a:solidFill>
                <a:latin typeface="Helvetica "/>
              </a:rPr>
              <a:t>Poster Title: at least 72 point (this is 85 pt, which enlarges to 109 pt)</a:t>
            </a:r>
            <a:br>
              <a:rPr lang="en-US" altLang="en-US" sz="8543" b="1" dirty="0">
                <a:solidFill>
                  <a:schemeClr val="bg1"/>
                </a:solidFill>
                <a:latin typeface="Goudy Old Style" panose="02020502050305020303" pitchFamily="18" charset="0"/>
              </a:rPr>
            </a:br>
            <a:endParaRPr lang="en-US" altLang="en-US" sz="1500" b="1" dirty="0">
              <a:solidFill>
                <a:schemeClr val="bg1"/>
              </a:solidFill>
              <a:latin typeface="Goudy Old Style" panose="02020502050305020303" pitchFamily="18" charset="0"/>
            </a:endParaRPr>
          </a:p>
          <a:p>
            <a:pPr eaLnBrk="1" hangingPunct="1">
              <a:spcBef>
                <a:spcPct val="0"/>
              </a:spcBef>
              <a:buNone/>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799279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green call out box with an angled right side.">
            <a:extLst>
              <a:ext uri="{FF2B5EF4-FFF2-40B4-BE49-F238E27FC236}">
                <a16:creationId xmlns:a16="http://schemas.microsoft.com/office/drawing/2014/main" id="{92D3DD8C-DA60-7CFB-EC19-0430F7C0A3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285" y="21511709"/>
            <a:ext cx="8337852" cy="3809707"/>
          </a:xfrm>
          <a:prstGeom prst="rect">
            <a:avLst/>
          </a:prstGeom>
        </p:spPr>
      </p:pic>
      <p:pic>
        <p:nvPicPr>
          <p:cNvPr id="24" name="Picture 23" descr="A green call out box with an angled right side.">
            <a:extLst>
              <a:ext uri="{FF2B5EF4-FFF2-40B4-BE49-F238E27FC236}">
                <a16:creationId xmlns:a16="http://schemas.microsoft.com/office/drawing/2014/main" id="{8B274230-A21B-3820-2EC1-E15B35D758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842" y="19194550"/>
            <a:ext cx="8848242" cy="1209518"/>
          </a:xfrm>
          <a:prstGeom prst="rect">
            <a:avLst/>
          </a:prstGeom>
        </p:spPr>
      </p:pic>
      <p:sp>
        <p:nvSpPr>
          <p:cNvPr id="25" name="Rectangle 75">
            <a:extLst>
              <a:ext uri="{FF2B5EF4-FFF2-40B4-BE49-F238E27FC236}">
                <a16:creationId xmlns:a16="http://schemas.microsoft.com/office/drawing/2014/main" id="{FA9E2AC4-A665-ACC8-879D-C9E0DB8B09D9}"/>
              </a:ext>
            </a:extLst>
          </p:cNvPr>
          <p:cNvSpPr>
            <a:spLocks noChangeArrowheads="1"/>
          </p:cNvSpPr>
          <p:nvPr/>
        </p:nvSpPr>
        <p:spPr bwMode="auto">
          <a:xfrm>
            <a:off x="1592365" y="19335195"/>
            <a:ext cx="8424719" cy="1303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Hot Dog</a:t>
            </a:r>
          </a:p>
        </p:txBody>
      </p:sp>
      <p:sp>
        <p:nvSpPr>
          <p:cNvPr id="26" name="Rectangle 75">
            <a:extLst>
              <a:ext uri="{FF2B5EF4-FFF2-40B4-BE49-F238E27FC236}">
                <a16:creationId xmlns:a16="http://schemas.microsoft.com/office/drawing/2014/main" id="{5A602DD1-3016-73BC-2A48-6AC117DE7495}"/>
              </a:ext>
            </a:extLst>
          </p:cNvPr>
          <p:cNvSpPr>
            <a:spLocks noChangeArrowheads="1"/>
          </p:cNvSpPr>
          <p:nvPr/>
        </p:nvSpPr>
        <p:spPr bwMode="auto">
          <a:xfrm>
            <a:off x="1552099" y="21764529"/>
            <a:ext cx="7991038" cy="2935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Hamburger</a:t>
            </a:r>
          </a:p>
        </p:txBody>
      </p:sp>
      <p:sp>
        <p:nvSpPr>
          <p:cNvPr id="27" name="Rectangle 90">
            <a:extLst>
              <a:ext uri="{FF2B5EF4-FFF2-40B4-BE49-F238E27FC236}">
                <a16:creationId xmlns:a16="http://schemas.microsoft.com/office/drawing/2014/main" id="{4DB36AF3-4C02-C5C0-94AD-47043F4B9385}"/>
              </a:ext>
            </a:extLst>
          </p:cNvPr>
          <p:cNvSpPr>
            <a:spLocks noChangeArrowheads="1"/>
          </p:cNvSpPr>
          <p:nvPr/>
        </p:nvSpPr>
        <p:spPr bwMode="auto">
          <a:xfrm>
            <a:off x="1188720" y="5596994"/>
            <a:ext cx="9235440" cy="7110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 Helvetica </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Arial</a:t>
            </a:r>
          </a:p>
          <a:p>
            <a:pPr eaLnBrk="1" hangingPunct="1">
              <a:lnSpc>
                <a:spcPct val="110000"/>
              </a:lnSpc>
              <a:spcBef>
                <a:spcPts val="0"/>
              </a:spcBef>
              <a:spcAft>
                <a:spcPts val="854"/>
              </a:spcAft>
              <a:buFont typeface="Arial" panose="020B0604020202020204" pitchFamily="34" charset="0"/>
              <a:buChar char="•"/>
            </a:pPr>
            <a:r>
              <a:rPr lang="en-US" altLang="en-US" sz="2600" dirty="0">
                <a:solidFill>
                  <a:srgbClr val="000000"/>
                </a:solidFill>
                <a:latin typeface="Helvetica" panose="020B0604020202020204" pitchFamily="34" charset="0"/>
              </a:rPr>
              <a:t>Do not adjust the colors of the template</a:t>
            </a:r>
          </a:p>
        </p:txBody>
      </p:sp>
      <p:sp>
        <p:nvSpPr>
          <p:cNvPr id="28" name="Rectangle 75">
            <a:extLst>
              <a:ext uri="{FF2B5EF4-FFF2-40B4-BE49-F238E27FC236}">
                <a16:creationId xmlns:a16="http://schemas.microsoft.com/office/drawing/2014/main" id="{37719A58-6BC0-478D-BE7A-3F517BEF4467}"/>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altLang="en-US" sz="4400" b="1" dirty="0">
                <a:solidFill>
                  <a:srgbClr val="009A44"/>
                </a:solidFill>
                <a:latin typeface="Helvetica" panose="020B0604020202020204" pitchFamily="34" charset="0"/>
              </a:rPr>
              <a:t>Branded Poster</a:t>
            </a:r>
            <a:endParaRPr lang="en-US" altLang="en-US" sz="4500" b="1" dirty="0">
              <a:solidFill>
                <a:srgbClr val="009A44"/>
              </a:solidFill>
              <a:latin typeface="Helvetica" panose="020B0604020202020204" pitchFamily="34" charset="0"/>
            </a:endParaRPr>
          </a:p>
        </p:txBody>
      </p:sp>
      <p:sp>
        <p:nvSpPr>
          <p:cNvPr id="29" name="Rectangle 90">
            <a:extLst>
              <a:ext uri="{FF2B5EF4-FFF2-40B4-BE49-F238E27FC236}">
                <a16:creationId xmlns:a16="http://schemas.microsoft.com/office/drawing/2014/main" id="{AFD73100-33B4-9178-64B4-CEFFA6C1BEFC}"/>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4"/>
              </a:spcAft>
              <a:buNone/>
            </a:pPr>
            <a:r>
              <a:rPr lang="en-US" sz="26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6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0" name="Rectangle 75">
            <a:extLst>
              <a:ext uri="{FF2B5EF4-FFF2-40B4-BE49-F238E27FC236}">
                <a16:creationId xmlns:a16="http://schemas.microsoft.com/office/drawing/2014/main" id="{890DD29D-B66A-3728-6CDD-607EFBEF5A19}"/>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400" b="1" dirty="0">
                <a:solidFill>
                  <a:srgbClr val="009A44"/>
                </a:solidFill>
                <a:latin typeface="Helvetica" panose="020B0604020202020204" pitchFamily="34" charset="0"/>
              </a:rPr>
              <a:t>Text</a:t>
            </a:r>
          </a:p>
        </p:txBody>
      </p:sp>
      <p:sp>
        <p:nvSpPr>
          <p:cNvPr id="31" name="Rectangle 90">
            <a:extLst>
              <a:ext uri="{FF2B5EF4-FFF2-40B4-BE49-F238E27FC236}">
                <a16:creationId xmlns:a16="http://schemas.microsoft.com/office/drawing/2014/main" id="{70CCC9F2-8F9E-763D-019A-EE5EB5C9C71E}"/>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2" name="Rectangle 75">
            <a:extLst>
              <a:ext uri="{FF2B5EF4-FFF2-40B4-BE49-F238E27FC236}">
                <a16:creationId xmlns:a16="http://schemas.microsoft.com/office/drawing/2014/main" id="{1C0B0DAC-8BC7-CE4F-ECA1-2A47FC6722D5}"/>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3" name="Rectangle 90">
            <a:extLst>
              <a:ext uri="{FF2B5EF4-FFF2-40B4-BE49-F238E27FC236}">
                <a16:creationId xmlns:a16="http://schemas.microsoft.com/office/drawing/2014/main" id="{B9769F75-B91A-1901-E92A-8C230E60F570}"/>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4" name="Rectangle 75">
            <a:extLst>
              <a:ext uri="{FF2B5EF4-FFF2-40B4-BE49-F238E27FC236}">
                <a16:creationId xmlns:a16="http://schemas.microsoft.com/office/drawing/2014/main" id="{74525A21-B5D4-A633-BB15-24B18DB579AC}"/>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5" name="Rectangle 90">
            <a:extLst>
              <a:ext uri="{FF2B5EF4-FFF2-40B4-BE49-F238E27FC236}">
                <a16:creationId xmlns:a16="http://schemas.microsoft.com/office/drawing/2014/main" id="{9BE9EBD6-FE67-FE2C-BE06-8755D580781C}"/>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6" name="Rectangle 75">
            <a:extLst>
              <a:ext uri="{FF2B5EF4-FFF2-40B4-BE49-F238E27FC236}">
                <a16:creationId xmlns:a16="http://schemas.microsoft.com/office/drawing/2014/main" id="{96ACE777-40B6-0560-2BF9-1285D9103E1E}"/>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7" name="Rectangle 90">
            <a:extLst>
              <a:ext uri="{FF2B5EF4-FFF2-40B4-BE49-F238E27FC236}">
                <a16:creationId xmlns:a16="http://schemas.microsoft.com/office/drawing/2014/main" id="{8B827EE8-2778-B52B-C74A-C78AB6FAC6AE}"/>
              </a:ext>
            </a:extLst>
          </p:cNvPr>
          <p:cNvSpPr>
            <a:spLocks noChangeArrowheads="1"/>
          </p:cNvSpPr>
          <p:nvPr/>
        </p:nvSpPr>
        <p:spPr bwMode="auto">
          <a:xfrm>
            <a:off x="118872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Only use one of these on your poster.</a:t>
            </a:r>
          </a:p>
        </p:txBody>
      </p:sp>
      <p:sp>
        <p:nvSpPr>
          <p:cNvPr id="38" name="Rectangle 75">
            <a:extLst>
              <a:ext uri="{FF2B5EF4-FFF2-40B4-BE49-F238E27FC236}">
                <a16:creationId xmlns:a16="http://schemas.microsoft.com/office/drawing/2014/main" id="{C636D3CF-8AD5-FFF9-09EE-4D2C2C540949}"/>
              </a:ext>
            </a:extLst>
          </p:cNvPr>
          <p:cNvSpPr>
            <a:spLocks noChangeArrowheads="1"/>
          </p:cNvSpPr>
          <p:nvPr/>
        </p:nvSpPr>
        <p:spPr bwMode="auto">
          <a:xfrm>
            <a:off x="118872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Hot Dog and Hamburger</a:t>
            </a:r>
          </a:p>
        </p:txBody>
      </p:sp>
      <p:sp>
        <p:nvSpPr>
          <p:cNvPr id="39" name="Rectangle 90">
            <a:extLst>
              <a:ext uri="{FF2B5EF4-FFF2-40B4-BE49-F238E27FC236}">
                <a16:creationId xmlns:a16="http://schemas.microsoft.com/office/drawing/2014/main" id="{643C548A-EF27-B845-8974-8522D8C8E06C}"/>
              </a:ext>
            </a:extLst>
          </p:cNvPr>
          <p:cNvSpPr>
            <a:spLocks noChangeArrowheads="1"/>
          </p:cNvSpPr>
          <p:nvPr/>
        </p:nvSpPr>
        <p:spPr bwMode="auto">
          <a:xfrm>
            <a:off x="1108710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0" name="Rectangle 75">
            <a:extLst>
              <a:ext uri="{FF2B5EF4-FFF2-40B4-BE49-F238E27FC236}">
                <a16:creationId xmlns:a16="http://schemas.microsoft.com/office/drawing/2014/main" id="{3DCE09E3-B3BF-E202-B935-02D015A34214}"/>
              </a:ext>
            </a:extLst>
          </p:cNvPr>
          <p:cNvSpPr>
            <a:spLocks noChangeArrowheads="1"/>
          </p:cNvSpPr>
          <p:nvPr/>
        </p:nvSpPr>
        <p:spPr bwMode="auto">
          <a:xfrm>
            <a:off x="1108710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1" name="Rectangle 90">
            <a:extLst>
              <a:ext uri="{FF2B5EF4-FFF2-40B4-BE49-F238E27FC236}">
                <a16:creationId xmlns:a16="http://schemas.microsoft.com/office/drawing/2014/main" id="{C8346688-25C5-8EA7-3E75-A9E3EA20709B}"/>
              </a:ext>
            </a:extLst>
          </p:cNvPr>
          <p:cNvSpPr>
            <a:spLocks noChangeArrowheads="1"/>
          </p:cNvSpPr>
          <p:nvPr/>
        </p:nvSpPr>
        <p:spPr bwMode="auto">
          <a:xfrm>
            <a:off x="2098548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2" name="Rectangle 75">
            <a:extLst>
              <a:ext uri="{FF2B5EF4-FFF2-40B4-BE49-F238E27FC236}">
                <a16:creationId xmlns:a16="http://schemas.microsoft.com/office/drawing/2014/main" id="{0E36AA7B-50C1-2A29-8446-39C6B43B3773}"/>
              </a:ext>
            </a:extLst>
          </p:cNvPr>
          <p:cNvSpPr>
            <a:spLocks noChangeArrowheads="1"/>
          </p:cNvSpPr>
          <p:nvPr/>
        </p:nvSpPr>
        <p:spPr bwMode="auto">
          <a:xfrm>
            <a:off x="2098548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3" name="Rectangle 90">
            <a:extLst>
              <a:ext uri="{FF2B5EF4-FFF2-40B4-BE49-F238E27FC236}">
                <a16:creationId xmlns:a16="http://schemas.microsoft.com/office/drawing/2014/main" id="{22F58E0A-428B-09D0-4F66-A362F7A87926}"/>
              </a:ext>
            </a:extLst>
          </p:cNvPr>
          <p:cNvSpPr>
            <a:spLocks noChangeArrowheads="1"/>
          </p:cNvSpPr>
          <p:nvPr/>
        </p:nvSpPr>
        <p:spPr bwMode="auto">
          <a:xfrm>
            <a:off x="3088386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4" name="Rectangle 75">
            <a:extLst>
              <a:ext uri="{FF2B5EF4-FFF2-40B4-BE49-F238E27FC236}">
                <a16:creationId xmlns:a16="http://schemas.microsoft.com/office/drawing/2014/main" id="{82868C1D-1CC9-1846-1597-91D0F8182201}"/>
              </a:ext>
            </a:extLst>
          </p:cNvPr>
          <p:cNvSpPr>
            <a:spLocks noChangeArrowheads="1"/>
          </p:cNvSpPr>
          <p:nvPr/>
        </p:nvSpPr>
        <p:spPr bwMode="auto">
          <a:xfrm>
            <a:off x="3088386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5" name="Rectangle 90">
            <a:extLst>
              <a:ext uri="{FF2B5EF4-FFF2-40B4-BE49-F238E27FC236}">
                <a16:creationId xmlns:a16="http://schemas.microsoft.com/office/drawing/2014/main" id="{2A86D1AE-D5EB-B173-1EF9-A59BFD165483}"/>
              </a:ext>
            </a:extLst>
          </p:cNvPr>
          <p:cNvSpPr>
            <a:spLocks noChangeArrowheads="1"/>
          </p:cNvSpPr>
          <p:nvPr/>
        </p:nvSpPr>
        <p:spPr bwMode="auto">
          <a:xfrm>
            <a:off x="4078224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6" name="Rectangle 75">
            <a:extLst>
              <a:ext uri="{FF2B5EF4-FFF2-40B4-BE49-F238E27FC236}">
                <a16:creationId xmlns:a16="http://schemas.microsoft.com/office/drawing/2014/main" id="{AFC9EA69-8296-C27F-3FD0-6924465511C6}"/>
              </a:ext>
            </a:extLst>
          </p:cNvPr>
          <p:cNvSpPr>
            <a:spLocks noChangeArrowheads="1"/>
          </p:cNvSpPr>
          <p:nvPr/>
        </p:nvSpPr>
        <p:spPr bwMode="auto">
          <a:xfrm>
            <a:off x="4078224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 name="Rectangle 74">
            <a:extLst>
              <a:ext uri="{FF2B5EF4-FFF2-40B4-BE49-F238E27FC236}">
                <a16:creationId xmlns:a16="http://schemas.microsoft.com/office/drawing/2014/main" id="{EC76E2EB-0D36-ADDE-CAF6-EA21410A2FBB}"/>
              </a:ext>
            </a:extLst>
          </p:cNvPr>
          <p:cNvSpPr>
            <a:spLocks noChangeArrowheads="1"/>
          </p:cNvSpPr>
          <p:nvPr/>
        </p:nvSpPr>
        <p:spPr bwMode="auto">
          <a:xfrm>
            <a:off x="1188720" y="348194"/>
            <a:ext cx="48828960" cy="436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chemeClr val="bg1"/>
                </a:solidFill>
                <a:latin typeface="Helvetica "/>
              </a:rPr>
              <a:t>Poster Title: at least 72 point (this is 85 pt, which enlarges to 109 pt)</a:t>
            </a:r>
            <a:br>
              <a:rPr lang="en-US" altLang="en-US" sz="8543" b="1" dirty="0">
                <a:solidFill>
                  <a:schemeClr val="bg1"/>
                </a:solidFill>
                <a:latin typeface="Goudy Old Style" panose="02020502050305020303" pitchFamily="18" charset="0"/>
              </a:rPr>
            </a:br>
            <a:endParaRPr lang="en-US" altLang="en-US" sz="1500" b="1" dirty="0">
              <a:solidFill>
                <a:schemeClr val="bg1"/>
              </a:solidFill>
              <a:latin typeface="Goudy Old Style" panose="02020502050305020303" pitchFamily="18" charset="0"/>
            </a:endParaRPr>
          </a:p>
          <a:p>
            <a:pPr eaLnBrk="1" hangingPunct="1">
              <a:spcBef>
                <a:spcPct val="0"/>
              </a:spcBef>
              <a:buNone/>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645232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een call out box with an angled right side.">
            <a:extLst>
              <a:ext uri="{FF2B5EF4-FFF2-40B4-BE49-F238E27FC236}">
                <a16:creationId xmlns:a16="http://schemas.microsoft.com/office/drawing/2014/main" id="{EBCCB97F-FAAD-10E0-1084-EB0357E916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285" y="21511709"/>
            <a:ext cx="8337852" cy="3809707"/>
          </a:xfrm>
          <a:prstGeom prst="rect">
            <a:avLst/>
          </a:prstGeom>
        </p:spPr>
      </p:pic>
      <p:pic>
        <p:nvPicPr>
          <p:cNvPr id="4" name="Picture 3" descr="A green call out box with an angled right side.">
            <a:extLst>
              <a:ext uri="{FF2B5EF4-FFF2-40B4-BE49-F238E27FC236}">
                <a16:creationId xmlns:a16="http://schemas.microsoft.com/office/drawing/2014/main" id="{76BB0A1E-6DEA-0DE3-422E-9CFE993082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842" y="19194550"/>
            <a:ext cx="8848242" cy="1209518"/>
          </a:xfrm>
          <a:prstGeom prst="rect">
            <a:avLst/>
          </a:prstGeom>
        </p:spPr>
      </p:pic>
      <p:sp>
        <p:nvSpPr>
          <p:cNvPr id="13" name="Rectangle 75">
            <a:extLst>
              <a:ext uri="{FF2B5EF4-FFF2-40B4-BE49-F238E27FC236}">
                <a16:creationId xmlns:a16="http://schemas.microsoft.com/office/drawing/2014/main" id="{3F4F0A64-C815-A6D8-001A-33631C131875}"/>
              </a:ext>
            </a:extLst>
          </p:cNvPr>
          <p:cNvSpPr>
            <a:spLocks noChangeArrowheads="1"/>
          </p:cNvSpPr>
          <p:nvPr/>
        </p:nvSpPr>
        <p:spPr bwMode="auto">
          <a:xfrm>
            <a:off x="1592365" y="19335195"/>
            <a:ext cx="8424719" cy="1303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Hot Dog</a:t>
            </a:r>
          </a:p>
        </p:txBody>
      </p:sp>
      <p:sp>
        <p:nvSpPr>
          <p:cNvPr id="14" name="Rectangle 75">
            <a:extLst>
              <a:ext uri="{FF2B5EF4-FFF2-40B4-BE49-F238E27FC236}">
                <a16:creationId xmlns:a16="http://schemas.microsoft.com/office/drawing/2014/main" id="{D37F676C-A852-1C79-9257-08B74196106D}"/>
              </a:ext>
            </a:extLst>
          </p:cNvPr>
          <p:cNvSpPr>
            <a:spLocks noChangeArrowheads="1"/>
          </p:cNvSpPr>
          <p:nvPr/>
        </p:nvSpPr>
        <p:spPr bwMode="auto">
          <a:xfrm>
            <a:off x="1552099" y="21764529"/>
            <a:ext cx="7991038" cy="2935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Hamburger</a:t>
            </a:r>
          </a:p>
        </p:txBody>
      </p:sp>
      <p:sp>
        <p:nvSpPr>
          <p:cNvPr id="23" name="Rectangle 90">
            <a:extLst>
              <a:ext uri="{FF2B5EF4-FFF2-40B4-BE49-F238E27FC236}">
                <a16:creationId xmlns:a16="http://schemas.microsoft.com/office/drawing/2014/main" id="{837E880A-2122-AE1F-D6BB-882727CB04C3}"/>
              </a:ext>
            </a:extLst>
          </p:cNvPr>
          <p:cNvSpPr>
            <a:spLocks noChangeArrowheads="1"/>
          </p:cNvSpPr>
          <p:nvPr/>
        </p:nvSpPr>
        <p:spPr bwMode="auto">
          <a:xfrm>
            <a:off x="1188720" y="5596994"/>
            <a:ext cx="9235440" cy="7110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 Helvetica </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Arial</a:t>
            </a:r>
          </a:p>
          <a:p>
            <a:pPr eaLnBrk="1" hangingPunct="1">
              <a:lnSpc>
                <a:spcPct val="110000"/>
              </a:lnSpc>
              <a:spcBef>
                <a:spcPts val="0"/>
              </a:spcBef>
              <a:spcAft>
                <a:spcPts val="854"/>
              </a:spcAft>
              <a:buFont typeface="Arial" panose="020B0604020202020204" pitchFamily="34" charset="0"/>
              <a:buChar char="•"/>
            </a:pPr>
            <a:r>
              <a:rPr lang="en-US" altLang="en-US" sz="2600" dirty="0">
                <a:solidFill>
                  <a:srgbClr val="000000"/>
                </a:solidFill>
                <a:latin typeface="Helvetica" panose="020B0604020202020204" pitchFamily="34" charset="0"/>
              </a:rPr>
              <a:t>Do not adjust the colors of the template</a:t>
            </a:r>
          </a:p>
        </p:txBody>
      </p:sp>
      <p:sp>
        <p:nvSpPr>
          <p:cNvPr id="24" name="Rectangle 75">
            <a:extLst>
              <a:ext uri="{FF2B5EF4-FFF2-40B4-BE49-F238E27FC236}">
                <a16:creationId xmlns:a16="http://schemas.microsoft.com/office/drawing/2014/main" id="{B2F69CEA-01EB-16B2-F40F-413E1DDA5EB6}"/>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altLang="en-US" sz="4400" b="1" dirty="0">
                <a:solidFill>
                  <a:srgbClr val="009A44"/>
                </a:solidFill>
                <a:latin typeface="Helvetica" panose="020B0604020202020204" pitchFamily="34" charset="0"/>
              </a:rPr>
              <a:t>Branded Poster</a:t>
            </a:r>
            <a:endParaRPr lang="en-US" altLang="en-US" sz="4500" b="1" dirty="0">
              <a:solidFill>
                <a:srgbClr val="009A44"/>
              </a:solidFill>
              <a:latin typeface="Helvetica" panose="020B0604020202020204" pitchFamily="34" charset="0"/>
            </a:endParaRPr>
          </a:p>
        </p:txBody>
      </p:sp>
      <p:sp>
        <p:nvSpPr>
          <p:cNvPr id="29" name="Rectangle 90">
            <a:extLst>
              <a:ext uri="{FF2B5EF4-FFF2-40B4-BE49-F238E27FC236}">
                <a16:creationId xmlns:a16="http://schemas.microsoft.com/office/drawing/2014/main" id="{9A61D17F-8ACB-958C-7306-43E4B1BBE3DB}"/>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4"/>
              </a:spcAft>
              <a:buNone/>
            </a:pPr>
            <a:r>
              <a:rPr lang="en-US" sz="26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6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0" name="Rectangle 75">
            <a:extLst>
              <a:ext uri="{FF2B5EF4-FFF2-40B4-BE49-F238E27FC236}">
                <a16:creationId xmlns:a16="http://schemas.microsoft.com/office/drawing/2014/main" id="{FD4010DA-76C3-D6AC-3543-95BB78F95899}"/>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400" b="1" dirty="0">
                <a:solidFill>
                  <a:srgbClr val="009A44"/>
                </a:solidFill>
                <a:latin typeface="Helvetica" panose="020B0604020202020204" pitchFamily="34" charset="0"/>
              </a:rPr>
              <a:t>Text</a:t>
            </a:r>
          </a:p>
        </p:txBody>
      </p:sp>
      <p:sp>
        <p:nvSpPr>
          <p:cNvPr id="31" name="Rectangle 90">
            <a:extLst>
              <a:ext uri="{FF2B5EF4-FFF2-40B4-BE49-F238E27FC236}">
                <a16:creationId xmlns:a16="http://schemas.microsoft.com/office/drawing/2014/main" id="{6890AFD7-9E9C-8F8A-FBD9-A8DCAA5D86B2}"/>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2" name="Rectangle 75">
            <a:extLst>
              <a:ext uri="{FF2B5EF4-FFF2-40B4-BE49-F238E27FC236}">
                <a16:creationId xmlns:a16="http://schemas.microsoft.com/office/drawing/2014/main" id="{A2F68F77-4004-79D7-13EC-01DF42DE4F10}"/>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3" name="Rectangle 90">
            <a:extLst>
              <a:ext uri="{FF2B5EF4-FFF2-40B4-BE49-F238E27FC236}">
                <a16:creationId xmlns:a16="http://schemas.microsoft.com/office/drawing/2014/main" id="{91625F69-3475-1C3D-95C7-41FC21A32B7B}"/>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4" name="Rectangle 75">
            <a:extLst>
              <a:ext uri="{FF2B5EF4-FFF2-40B4-BE49-F238E27FC236}">
                <a16:creationId xmlns:a16="http://schemas.microsoft.com/office/drawing/2014/main" id="{205F6125-7DD4-91B1-2A16-F13514BF3462}"/>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5" name="Rectangle 90">
            <a:extLst>
              <a:ext uri="{FF2B5EF4-FFF2-40B4-BE49-F238E27FC236}">
                <a16:creationId xmlns:a16="http://schemas.microsoft.com/office/drawing/2014/main" id="{3D5A9041-3DF0-C52E-6DFC-1A9CF02DCF55}"/>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6" name="Rectangle 75">
            <a:extLst>
              <a:ext uri="{FF2B5EF4-FFF2-40B4-BE49-F238E27FC236}">
                <a16:creationId xmlns:a16="http://schemas.microsoft.com/office/drawing/2014/main" id="{52090CBA-F1B7-8397-229A-17FB5157C31C}"/>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7" name="Rectangle 90">
            <a:extLst>
              <a:ext uri="{FF2B5EF4-FFF2-40B4-BE49-F238E27FC236}">
                <a16:creationId xmlns:a16="http://schemas.microsoft.com/office/drawing/2014/main" id="{F4C6C9F0-B706-E12D-61D9-44443659DBCA}"/>
              </a:ext>
            </a:extLst>
          </p:cNvPr>
          <p:cNvSpPr>
            <a:spLocks noChangeArrowheads="1"/>
          </p:cNvSpPr>
          <p:nvPr/>
        </p:nvSpPr>
        <p:spPr bwMode="auto">
          <a:xfrm>
            <a:off x="118872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Only use one of these on your poster.</a:t>
            </a:r>
          </a:p>
        </p:txBody>
      </p:sp>
      <p:sp>
        <p:nvSpPr>
          <p:cNvPr id="38" name="Rectangle 75">
            <a:extLst>
              <a:ext uri="{FF2B5EF4-FFF2-40B4-BE49-F238E27FC236}">
                <a16:creationId xmlns:a16="http://schemas.microsoft.com/office/drawing/2014/main" id="{CD3F4969-333A-D716-FE86-F0D7B76BF13D}"/>
              </a:ext>
            </a:extLst>
          </p:cNvPr>
          <p:cNvSpPr>
            <a:spLocks noChangeArrowheads="1"/>
          </p:cNvSpPr>
          <p:nvPr/>
        </p:nvSpPr>
        <p:spPr bwMode="auto">
          <a:xfrm>
            <a:off x="118872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Hot Dog and Hamburger</a:t>
            </a:r>
          </a:p>
        </p:txBody>
      </p:sp>
      <p:sp>
        <p:nvSpPr>
          <p:cNvPr id="39" name="Rectangle 90">
            <a:extLst>
              <a:ext uri="{FF2B5EF4-FFF2-40B4-BE49-F238E27FC236}">
                <a16:creationId xmlns:a16="http://schemas.microsoft.com/office/drawing/2014/main" id="{75D4FB88-957B-C114-5C88-FB959B2B44AC}"/>
              </a:ext>
            </a:extLst>
          </p:cNvPr>
          <p:cNvSpPr>
            <a:spLocks noChangeArrowheads="1"/>
          </p:cNvSpPr>
          <p:nvPr/>
        </p:nvSpPr>
        <p:spPr bwMode="auto">
          <a:xfrm>
            <a:off x="1108710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0" name="Rectangle 75">
            <a:extLst>
              <a:ext uri="{FF2B5EF4-FFF2-40B4-BE49-F238E27FC236}">
                <a16:creationId xmlns:a16="http://schemas.microsoft.com/office/drawing/2014/main" id="{3FC5C742-294B-9875-4BD5-023113119EB2}"/>
              </a:ext>
            </a:extLst>
          </p:cNvPr>
          <p:cNvSpPr>
            <a:spLocks noChangeArrowheads="1"/>
          </p:cNvSpPr>
          <p:nvPr/>
        </p:nvSpPr>
        <p:spPr bwMode="auto">
          <a:xfrm>
            <a:off x="1108710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1" name="Rectangle 90">
            <a:extLst>
              <a:ext uri="{FF2B5EF4-FFF2-40B4-BE49-F238E27FC236}">
                <a16:creationId xmlns:a16="http://schemas.microsoft.com/office/drawing/2014/main" id="{D4F4CBAF-E168-B599-2D74-5C9029B61B9F}"/>
              </a:ext>
            </a:extLst>
          </p:cNvPr>
          <p:cNvSpPr>
            <a:spLocks noChangeArrowheads="1"/>
          </p:cNvSpPr>
          <p:nvPr/>
        </p:nvSpPr>
        <p:spPr bwMode="auto">
          <a:xfrm>
            <a:off x="2098548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2" name="Rectangle 75">
            <a:extLst>
              <a:ext uri="{FF2B5EF4-FFF2-40B4-BE49-F238E27FC236}">
                <a16:creationId xmlns:a16="http://schemas.microsoft.com/office/drawing/2014/main" id="{3B629999-E599-30C0-4921-8190655D2F0F}"/>
              </a:ext>
            </a:extLst>
          </p:cNvPr>
          <p:cNvSpPr>
            <a:spLocks noChangeArrowheads="1"/>
          </p:cNvSpPr>
          <p:nvPr/>
        </p:nvSpPr>
        <p:spPr bwMode="auto">
          <a:xfrm>
            <a:off x="2098548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3" name="Rectangle 90">
            <a:extLst>
              <a:ext uri="{FF2B5EF4-FFF2-40B4-BE49-F238E27FC236}">
                <a16:creationId xmlns:a16="http://schemas.microsoft.com/office/drawing/2014/main" id="{182B7E76-D900-C538-F3B8-A97E4EA7149A}"/>
              </a:ext>
            </a:extLst>
          </p:cNvPr>
          <p:cNvSpPr>
            <a:spLocks noChangeArrowheads="1"/>
          </p:cNvSpPr>
          <p:nvPr/>
        </p:nvSpPr>
        <p:spPr bwMode="auto">
          <a:xfrm>
            <a:off x="3088386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4" name="Rectangle 75">
            <a:extLst>
              <a:ext uri="{FF2B5EF4-FFF2-40B4-BE49-F238E27FC236}">
                <a16:creationId xmlns:a16="http://schemas.microsoft.com/office/drawing/2014/main" id="{800DF5EB-BD98-BDCC-6EE5-254A7626EE69}"/>
              </a:ext>
            </a:extLst>
          </p:cNvPr>
          <p:cNvSpPr>
            <a:spLocks noChangeArrowheads="1"/>
          </p:cNvSpPr>
          <p:nvPr/>
        </p:nvSpPr>
        <p:spPr bwMode="auto">
          <a:xfrm>
            <a:off x="3088386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5" name="Rectangle 90">
            <a:extLst>
              <a:ext uri="{FF2B5EF4-FFF2-40B4-BE49-F238E27FC236}">
                <a16:creationId xmlns:a16="http://schemas.microsoft.com/office/drawing/2014/main" id="{78F38BEE-2D58-AAFE-5554-A545944AECD0}"/>
              </a:ext>
            </a:extLst>
          </p:cNvPr>
          <p:cNvSpPr>
            <a:spLocks noChangeArrowheads="1"/>
          </p:cNvSpPr>
          <p:nvPr/>
        </p:nvSpPr>
        <p:spPr bwMode="auto">
          <a:xfrm>
            <a:off x="4078224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6" name="Rectangle 75">
            <a:extLst>
              <a:ext uri="{FF2B5EF4-FFF2-40B4-BE49-F238E27FC236}">
                <a16:creationId xmlns:a16="http://schemas.microsoft.com/office/drawing/2014/main" id="{96368822-0E45-740D-0BB6-D3D38CE6632D}"/>
              </a:ext>
            </a:extLst>
          </p:cNvPr>
          <p:cNvSpPr>
            <a:spLocks noChangeArrowheads="1"/>
          </p:cNvSpPr>
          <p:nvPr/>
        </p:nvSpPr>
        <p:spPr bwMode="auto">
          <a:xfrm>
            <a:off x="4078224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5" name="Rectangle 74">
            <a:extLst>
              <a:ext uri="{FF2B5EF4-FFF2-40B4-BE49-F238E27FC236}">
                <a16:creationId xmlns:a16="http://schemas.microsoft.com/office/drawing/2014/main" id="{82794718-4DAB-C65E-975A-65CD67CA3051}"/>
              </a:ext>
            </a:extLst>
          </p:cNvPr>
          <p:cNvSpPr>
            <a:spLocks noChangeArrowheads="1"/>
          </p:cNvSpPr>
          <p:nvPr/>
        </p:nvSpPr>
        <p:spPr bwMode="auto">
          <a:xfrm>
            <a:off x="1188720" y="348194"/>
            <a:ext cx="48828960" cy="436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chemeClr val="bg1"/>
                </a:solidFill>
                <a:latin typeface="Helvetica "/>
              </a:rPr>
              <a:t>Poster Title: at least 72 point (this is 85 pt, which enlarges to 109 pt)</a:t>
            </a:r>
            <a:br>
              <a:rPr lang="en-US" altLang="en-US" sz="8543" b="1" dirty="0">
                <a:solidFill>
                  <a:schemeClr val="bg1"/>
                </a:solidFill>
                <a:latin typeface="Goudy Old Style" panose="02020502050305020303" pitchFamily="18" charset="0"/>
              </a:rPr>
            </a:br>
            <a:endParaRPr lang="en-US" altLang="en-US" sz="1500" b="1" dirty="0">
              <a:solidFill>
                <a:schemeClr val="bg1"/>
              </a:solidFill>
              <a:latin typeface="Goudy Old Style" panose="02020502050305020303" pitchFamily="18" charset="0"/>
            </a:endParaRPr>
          </a:p>
          <a:p>
            <a:pPr eaLnBrk="1" hangingPunct="1">
              <a:spcBef>
                <a:spcPct val="0"/>
              </a:spcBef>
              <a:buNone/>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3808889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green call out box with an angled right side.">
            <a:extLst>
              <a:ext uri="{FF2B5EF4-FFF2-40B4-BE49-F238E27FC236}">
                <a16:creationId xmlns:a16="http://schemas.microsoft.com/office/drawing/2014/main" id="{58796D48-42DD-DF8F-D4E9-452EA0A59E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285" y="21511709"/>
            <a:ext cx="8337852" cy="3809707"/>
          </a:xfrm>
          <a:prstGeom prst="rect">
            <a:avLst/>
          </a:prstGeom>
        </p:spPr>
      </p:pic>
      <p:pic>
        <p:nvPicPr>
          <p:cNvPr id="24" name="Picture 23" descr="A green call out box with an angled right side.">
            <a:extLst>
              <a:ext uri="{FF2B5EF4-FFF2-40B4-BE49-F238E27FC236}">
                <a16:creationId xmlns:a16="http://schemas.microsoft.com/office/drawing/2014/main" id="{AEC5007C-FBFC-EF88-2B13-F24E2B1E80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842" y="19194550"/>
            <a:ext cx="8848242" cy="1209518"/>
          </a:xfrm>
          <a:prstGeom prst="rect">
            <a:avLst/>
          </a:prstGeom>
        </p:spPr>
      </p:pic>
      <p:sp>
        <p:nvSpPr>
          <p:cNvPr id="25" name="Rectangle 75">
            <a:extLst>
              <a:ext uri="{FF2B5EF4-FFF2-40B4-BE49-F238E27FC236}">
                <a16:creationId xmlns:a16="http://schemas.microsoft.com/office/drawing/2014/main" id="{40ABE33E-6D4C-1DBF-2508-69BFF2F254E3}"/>
              </a:ext>
            </a:extLst>
          </p:cNvPr>
          <p:cNvSpPr>
            <a:spLocks noChangeArrowheads="1"/>
          </p:cNvSpPr>
          <p:nvPr/>
        </p:nvSpPr>
        <p:spPr bwMode="auto">
          <a:xfrm>
            <a:off x="1592365" y="19335195"/>
            <a:ext cx="8424719" cy="1303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Hot Dog</a:t>
            </a:r>
          </a:p>
        </p:txBody>
      </p:sp>
      <p:sp>
        <p:nvSpPr>
          <p:cNvPr id="26" name="Rectangle 75">
            <a:extLst>
              <a:ext uri="{FF2B5EF4-FFF2-40B4-BE49-F238E27FC236}">
                <a16:creationId xmlns:a16="http://schemas.microsoft.com/office/drawing/2014/main" id="{62DE5E1A-BC05-3A16-7A64-D188F39C561D}"/>
              </a:ext>
            </a:extLst>
          </p:cNvPr>
          <p:cNvSpPr>
            <a:spLocks noChangeArrowheads="1"/>
          </p:cNvSpPr>
          <p:nvPr/>
        </p:nvSpPr>
        <p:spPr bwMode="auto">
          <a:xfrm>
            <a:off x="1552099" y="21764529"/>
            <a:ext cx="7991038" cy="2935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chemeClr val="bg1"/>
                </a:solidFill>
                <a:latin typeface="Helvetica" panose="020B0604020202020204" pitchFamily="34" charset="0"/>
              </a:rPr>
              <a:t>Hamburger</a:t>
            </a:r>
          </a:p>
        </p:txBody>
      </p:sp>
      <p:sp>
        <p:nvSpPr>
          <p:cNvPr id="27" name="Rectangle 90">
            <a:extLst>
              <a:ext uri="{FF2B5EF4-FFF2-40B4-BE49-F238E27FC236}">
                <a16:creationId xmlns:a16="http://schemas.microsoft.com/office/drawing/2014/main" id="{073BE258-C638-6F64-1A14-C15F23ECCADB}"/>
              </a:ext>
            </a:extLst>
          </p:cNvPr>
          <p:cNvSpPr>
            <a:spLocks noChangeArrowheads="1"/>
          </p:cNvSpPr>
          <p:nvPr/>
        </p:nvSpPr>
        <p:spPr bwMode="auto">
          <a:xfrm>
            <a:off x="1188720" y="5596994"/>
            <a:ext cx="9235440" cy="7110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 Helvetica </a:t>
            </a:r>
          </a:p>
          <a:p>
            <a:pPr lvl="1"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Arial</a:t>
            </a:r>
          </a:p>
          <a:p>
            <a:pPr eaLnBrk="1" hangingPunct="1">
              <a:lnSpc>
                <a:spcPct val="110000"/>
              </a:lnSpc>
              <a:spcBef>
                <a:spcPts val="0"/>
              </a:spcBef>
              <a:spcAft>
                <a:spcPts val="854"/>
              </a:spcAft>
              <a:buFont typeface="Arial" panose="020B0604020202020204" pitchFamily="34" charset="0"/>
              <a:buChar char="•"/>
            </a:pPr>
            <a:r>
              <a:rPr lang="en-US" altLang="en-US" sz="2600" dirty="0">
                <a:solidFill>
                  <a:srgbClr val="000000"/>
                </a:solidFill>
                <a:latin typeface="Helvetica" panose="020B0604020202020204" pitchFamily="34" charset="0"/>
              </a:rPr>
              <a:t>Do not adjust the colors of the template</a:t>
            </a:r>
          </a:p>
        </p:txBody>
      </p:sp>
      <p:sp>
        <p:nvSpPr>
          <p:cNvPr id="28" name="Rectangle 75">
            <a:extLst>
              <a:ext uri="{FF2B5EF4-FFF2-40B4-BE49-F238E27FC236}">
                <a16:creationId xmlns:a16="http://schemas.microsoft.com/office/drawing/2014/main" id="{7BEB6410-9AE7-62BB-E6AE-ABF0EFA31BB6}"/>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altLang="en-US" sz="4400" b="1" dirty="0">
                <a:solidFill>
                  <a:srgbClr val="009A44"/>
                </a:solidFill>
                <a:latin typeface="Helvetica" panose="020B0604020202020204" pitchFamily="34" charset="0"/>
              </a:rPr>
              <a:t>Branded Poster</a:t>
            </a:r>
            <a:endParaRPr lang="en-US" altLang="en-US" sz="4500" b="1" dirty="0">
              <a:solidFill>
                <a:srgbClr val="009A44"/>
              </a:solidFill>
              <a:latin typeface="Helvetica" panose="020B0604020202020204" pitchFamily="34" charset="0"/>
            </a:endParaRPr>
          </a:p>
        </p:txBody>
      </p:sp>
      <p:sp>
        <p:nvSpPr>
          <p:cNvPr id="29" name="Rectangle 90">
            <a:extLst>
              <a:ext uri="{FF2B5EF4-FFF2-40B4-BE49-F238E27FC236}">
                <a16:creationId xmlns:a16="http://schemas.microsoft.com/office/drawing/2014/main" id="{73E13EBD-7F19-B90E-F07C-DF0FD65B84D6}"/>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4"/>
              </a:spcAft>
              <a:buNone/>
            </a:pPr>
            <a:r>
              <a:rPr lang="en-US" sz="26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6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2349" lvl="2" indent="-390586">
              <a:lnSpc>
                <a:spcPct val="110000"/>
              </a:lnSpc>
              <a:spcBef>
                <a:spcPts val="0"/>
              </a:spcBef>
              <a:spcAft>
                <a:spcPts val="854"/>
              </a:spcAft>
              <a:buFont typeface="Helvetica"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4"/>
              </a:spcAft>
              <a:buFont typeface="Arial" panose="020B0604020202020204" pitchFamily="34" charset="0"/>
              <a:buChar char="•"/>
            </a:pPr>
            <a:r>
              <a:rPr lang="en-US" sz="26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0" name="Rectangle 75">
            <a:extLst>
              <a:ext uri="{FF2B5EF4-FFF2-40B4-BE49-F238E27FC236}">
                <a16:creationId xmlns:a16="http://schemas.microsoft.com/office/drawing/2014/main" id="{174155B3-0AB6-FBDC-5285-A0AEF8E231FF}"/>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400" b="1" dirty="0">
                <a:solidFill>
                  <a:srgbClr val="009A44"/>
                </a:solidFill>
                <a:latin typeface="Helvetica" panose="020B0604020202020204" pitchFamily="34" charset="0"/>
              </a:rPr>
              <a:t>Text</a:t>
            </a:r>
          </a:p>
        </p:txBody>
      </p:sp>
      <p:sp>
        <p:nvSpPr>
          <p:cNvPr id="31" name="Rectangle 90">
            <a:extLst>
              <a:ext uri="{FF2B5EF4-FFF2-40B4-BE49-F238E27FC236}">
                <a16:creationId xmlns:a16="http://schemas.microsoft.com/office/drawing/2014/main" id="{C5ACC3ED-AA0B-4808-D034-5709E22FDFAD}"/>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2" name="Rectangle 75">
            <a:extLst>
              <a:ext uri="{FF2B5EF4-FFF2-40B4-BE49-F238E27FC236}">
                <a16:creationId xmlns:a16="http://schemas.microsoft.com/office/drawing/2014/main" id="{AF054322-2F8B-A886-955A-1DB637621695}"/>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3" name="Rectangle 90">
            <a:extLst>
              <a:ext uri="{FF2B5EF4-FFF2-40B4-BE49-F238E27FC236}">
                <a16:creationId xmlns:a16="http://schemas.microsoft.com/office/drawing/2014/main" id="{BE0B7759-69C9-3E37-1A36-B8B4F914DB72}"/>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4" name="Rectangle 75">
            <a:extLst>
              <a:ext uri="{FF2B5EF4-FFF2-40B4-BE49-F238E27FC236}">
                <a16:creationId xmlns:a16="http://schemas.microsoft.com/office/drawing/2014/main" id="{C2F81C79-002E-A1AC-D8B3-BC349A86D9AD}"/>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5" name="Rectangle 90">
            <a:extLst>
              <a:ext uri="{FF2B5EF4-FFF2-40B4-BE49-F238E27FC236}">
                <a16:creationId xmlns:a16="http://schemas.microsoft.com/office/drawing/2014/main" id="{6073D07E-5CA1-DDF0-B8CC-A98A6E99DD88}"/>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6" name="Rectangle 75">
            <a:extLst>
              <a:ext uri="{FF2B5EF4-FFF2-40B4-BE49-F238E27FC236}">
                <a16:creationId xmlns:a16="http://schemas.microsoft.com/office/drawing/2014/main" id="{52626C64-2CB7-4E75-90D4-2AD6D46829CB}"/>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7" name="Rectangle 90">
            <a:extLst>
              <a:ext uri="{FF2B5EF4-FFF2-40B4-BE49-F238E27FC236}">
                <a16:creationId xmlns:a16="http://schemas.microsoft.com/office/drawing/2014/main" id="{C4005710-4ED4-DC96-51CA-45A593B2F2D0}"/>
              </a:ext>
            </a:extLst>
          </p:cNvPr>
          <p:cNvSpPr>
            <a:spLocks noChangeArrowheads="1"/>
          </p:cNvSpPr>
          <p:nvPr/>
        </p:nvSpPr>
        <p:spPr bwMode="auto">
          <a:xfrm>
            <a:off x="118872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Only use one of these on your poster.</a:t>
            </a:r>
          </a:p>
        </p:txBody>
      </p:sp>
      <p:sp>
        <p:nvSpPr>
          <p:cNvPr id="38" name="Rectangle 75">
            <a:extLst>
              <a:ext uri="{FF2B5EF4-FFF2-40B4-BE49-F238E27FC236}">
                <a16:creationId xmlns:a16="http://schemas.microsoft.com/office/drawing/2014/main" id="{C9E20DC7-1624-B88B-677B-7534FC4955AF}"/>
              </a:ext>
            </a:extLst>
          </p:cNvPr>
          <p:cNvSpPr>
            <a:spLocks noChangeArrowheads="1"/>
          </p:cNvSpPr>
          <p:nvPr/>
        </p:nvSpPr>
        <p:spPr bwMode="auto">
          <a:xfrm>
            <a:off x="118872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Hot Dog and Hamburger</a:t>
            </a:r>
          </a:p>
        </p:txBody>
      </p:sp>
      <p:sp>
        <p:nvSpPr>
          <p:cNvPr id="39" name="Rectangle 90">
            <a:extLst>
              <a:ext uri="{FF2B5EF4-FFF2-40B4-BE49-F238E27FC236}">
                <a16:creationId xmlns:a16="http://schemas.microsoft.com/office/drawing/2014/main" id="{FA43526D-B8A0-ED5F-9C29-7E8DD1B651EF}"/>
              </a:ext>
            </a:extLst>
          </p:cNvPr>
          <p:cNvSpPr>
            <a:spLocks noChangeArrowheads="1"/>
          </p:cNvSpPr>
          <p:nvPr/>
        </p:nvSpPr>
        <p:spPr bwMode="auto">
          <a:xfrm>
            <a:off x="1108710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0" name="Rectangle 75">
            <a:extLst>
              <a:ext uri="{FF2B5EF4-FFF2-40B4-BE49-F238E27FC236}">
                <a16:creationId xmlns:a16="http://schemas.microsoft.com/office/drawing/2014/main" id="{F4052406-1F02-0736-ABA4-F89E4F6AAC15}"/>
              </a:ext>
            </a:extLst>
          </p:cNvPr>
          <p:cNvSpPr>
            <a:spLocks noChangeArrowheads="1"/>
          </p:cNvSpPr>
          <p:nvPr/>
        </p:nvSpPr>
        <p:spPr bwMode="auto">
          <a:xfrm>
            <a:off x="1108710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1" name="Rectangle 90">
            <a:extLst>
              <a:ext uri="{FF2B5EF4-FFF2-40B4-BE49-F238E27FC236}">
                <a16:creationId xmlns:a16="http://schemas.microsoft.com/office/drawing/2014/main" id="{4243DA0F-8297-59B7-BF30-60AC4FD01A9D}"/>
              </a:ext>
            </a:extLst>
          </p:cNvPr>
          <p:cNvSpPr>
            <a:spLocks noChangeArrowheads="1"/>
          </p:cNvSpPr>
          <p:nvPr/>
        </p:nvSpPr>
        <p:spPr bwMode="auto">
          <a:xfrm>
            <a:off x="2098548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2" name="Rectangle 75">
            <a:extLst>
              <a:ext uri="{FF2B5EF4-FFF2-40B4-BE49-F238E27FC236}">
                <a16:creationId xmlns:a16="http://schemas.microsoft.com/office/drawing/2014/main" id="{209AFF51-F421-6D6F-4D6E-CBF3634E0409}"/>
              </a:ext>
            </a:extLst>
          </p:cNvPr>
          <p:cNvSpPr>
            <a:spLocks noChangeArrowheads="1"/>
          </p:cNvSpPr>
          <p:nvPr/>
        </p:nvSpPr>
        <p:spPr bwMode="auto">
          <a:xfrm>
            <a:off x="2098548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3" name="Rectangle 90">
            <a:extLst>
              <a:ext uri="{FF2B5EF4-FFF2-40B4-BE49-F238E27FC236}">
                <a16:creationId xmlns:a16="http://schemas.microsoft.com/office/drawing/2014/main" id="{82CC3594-02BA-A0FA-BD3E-E2FF32CC28D2}"/>
              </a:ext>
            </a:extLst>
          </p:cNvPr>
          <p:cNvSpPr>
            <a:spLocks noChangeArrowheads="1"/>
          </p:cNvSpPr>
          <p:nvPr/>
        </p:nvSpPr>
        <p:spPr bwMode="auto">
          <a:xfrm>
            <a:off x="3088386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4" name="Rectangle 75">
            <a:extLst>
              <a:ext uri="{FF2B5EF4-FFF2-40B4-BE49-F238E27FC236}">
                <a16:creationId xmlns:a16="http://schemas.microsoft.com/office/drawing/2014/main" id="{0BF99B25-20A0-D7E1-462A-98A292E8FF4B}"/>
              </a:ext>
            </a:extLst>
          </p:cNvPr>
          <p:cNvSpPr>
            <a:spLocks noChangeArrowheads="1"/>
          </p:cNvSpPr>
          <p:nvPr/>
        </p:nvSpPr>
        <p:spPr bwMode="auto">
          <a:xfrm>
            <a:off x="3088386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5" name="Rectangle 90">
            <a:extLst>
              <a:ext uri="{FF2B5EF4-FFF2-40B4-BE49-F238E27FC236}">
                <a16:creationId xmlns:a16="http://schemas.microsoft.com/office/drawing/2014/main" id="{743AC7FF-C9D5-22EE-A9D0-94924D784ADB}"/>
              </a:ext>
            </a:extLst>
          </p:cNvPr>
          <p:cNvSpPr>
            <a:spLocks noChangeArrowheads="1"/>
          </p:cNvSpPr>
          <p:nvPr/>
        </p:nvSpPr>
        <p:spPr bwMode="auto">
          <a:xfrm>
            <a:off x="4078224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6" name="Rectangle 75">
            <a:extLst>
              <a:ext uri="{FF2B5EF4-FFF2-40B4-BE49-F238E27FC236}">
                <a16:creationId xmlns:a16="http://schemas.microsoft.com/office/drawing/2014/main" id="{B9A0655E-BEA0-627B-664A-373348F24BE3}"/>
              </a:ext>
            </a:extLst>
          </p:cNvPr>
          <p:cNvSpPr>
            <a:spLocks noChangeArrowheads="1"/>
          </p:cNvSpPr>
          <p:nvPr/>
        </p:nvSpPr>
        <p:spPr bwMode="auto">
          <a:xfrm>
            <a:off x="4078224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 name="Rectangle 74">
            <a:extLst>
              <a:ext uri="{FF2B5EF4-FFF2-40B4-BE49-F238E27FC236}">
                <a16:creationId xmlns:a16="http://schemas.microsoft.com/office/drawing/2014/main" id="{271E3A90-7193-00D2-B976-E45837B2527D}"/>
              </a:ext>
            </a:extLst>
          </p:cNvPr>
          <p:cNvSpPr>
            <a:spLocks noChangeArrowheads="1"/>
          </p:cNvSpPr>
          <p:nvPr/>
        </p:nvSpPr>
        <p:spPr bwMode="auto">
          <a:xfrm>
            <a:off x="1188720" y="348194"/>
            <a:ext cx="48828960" cy="436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chemeClr val="bg1"/>
                </a:solidFill>
                <a:latin typeface="Helvetica "/>
              </a:rPr>
              <a:t>Poster Title: at least 72 point (this is 85 pt, which enlarges to 109 pt)</a:t>
            </a:r>
            <a:br>
              <a:rPr lang="en-US" altLang="en-US" sz="8543" b="1" dirty="0">
                <a:solidFill>
                  <a:schemeClr val="bg1"/>
                </a:solidFill>
                <a:latin typeface="Goudy Old Style" panose="02020502050305020303" pitchFamily="18" charset="0"/>
              </a:rPr>
            </a:br>
            <a:endParaRPr lang="en-US" altLang="en-US" sz="1500" b="1" dirty="0">
              <a:solidFill>
                <a:schemeClr val="bg1"/>
              </a:solidFill>
              <a:latin typeface="Goudy Old Style" panose="02020502050305020303" pitchFamily="18" charset="0"/>
            </a:endParaRPr>
          </a:p>
          <a:p>
            <a:pPr eaLnBrk="1" hangingPunct="1">
              <a:spcBef>
                <a:spcPct val="0"/>
              </a:spcBef>
              <a:buNone/>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3168124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75DA86B6-8089-86E2-8F4A-1F19C9F2A4B7}"/>
              </a:ext>
            </a:extLst>
          </p:cNvPr>
          <p:cNvSpPr>
            <a:spLocks noChangeArrowheads="1"/>
          </p:cNvSpPr>
          <p:nvPr/>
        </p:nvSpPr>
        <p:spPr bwMode="auto">
          <a:xfrm>
            <a:off x="118872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 name="Rectangle 75">
            <a:extLst>
              <a:ext uri="{FF2B5EF4-FFF2-40B4-BE49-F238E27FC236}">
                <a16:creationId xmlns:a16="http://schemas.microsoft.com/office/drawing/2014/main" id="{2110B614-4C4E-DFF1-8965-5AA7B52BFA79}"/>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 name="Rectangle 74">
            <a:extLst>
              <a:ext uri="{FF2B5EF4-FFF2-40B4-BE49-F238E27FC236}">
                <a16:creationId xmlns:a16="http://schemas.microsoft.com/office/drawing/2014/main" id="{45014CF2-5523-05BD-BCAB-BE0E02914AFB}"/>
              </a:ext>
            </a:extLst>
          </p:cNvPr>
          <p:cNvSpPr>
            <a:spLocks noChangeArrowheads="1"/>
          </p:cNvSpPr>
          <p:nvPr/>
        </p:nvSpPr>
        <p:spPr bwMode="auto">
          <a:xfrm>
            <a:off x="1188720" y="585875"/>
            <a:ext cx="48828960" cy="363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rgbClr val="009A44"/>
                </a:solidFill>
                <a:latin typeface="Helvetica "/>
              </a:rPr>
              <a:t>Poster Title: at least 72 point (this is 85 pt, which enlarges to 109 pt)</a:t>
            </a:r>
            <a:br>
              <a:rPr lang="en-US" altLang="en-US" sz="8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50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7" name="Rectangle 90">
            <a:extLst>
              <a:ext uri="{FF2B5EF4-FFF2-40B4-BE49-F238E27FC236}">
                <a16:creationId xmlns:a16="http://schemas.microsoft.com/office/drawing/2014/main" id="{E72EB575-7469-F391-6B69-278E6ECC82C2}"/>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28" name="Rectangle 75">
            <a:extLst>
              <a:ext uri="{FF2B5EF4-FFF2-40B4-BE49-F238E27FC236}">
                <a16:creationId xmlns:a16="http://schemas.microsoft.com/office/drawing/2014/main" id="{561FFB93-397C-5461-C970-1B96096E1AED}"/>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29" name="Rectangle 90">
            <a:extLst>
              <a:ext uri="{FF2B5EF4-FFF2-40B4-BE49-F238E27FC236}">
                <a16:creationId xmlns:a16="http://schemas.microsoft.com/office/drawing/2014/main" id="{8AEBBE81-D4E5-D3E2-3136-B94A473AB8B6}"/>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0" name="Rectangle 75">
            <a:extLst>
              <a:ext uri="{FF2B5EF4-FFF2-40B4-BE49-F238E27FC236}">
                <a16:creationId xmlns:a16="http://schemas.microsoft.com/office/drawing/2014/main" id="{323619CF-3B0C-5DFD-7C84-F078CE05EFD6}"/>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3" name="Rectangle 90">
            <a:extLst>
              <a:ext uri="{FF2B5EF4-FFF2-40B4-BE49-F238E27FC236}">
                <a16:creationId xmlns:a16="http://schemas.microsoft.com/office/drawing/2014/main" id="{0B393FC9-1DFF-0DD1-D2DF-D9906F0006EC}"/>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4" name="Rectangle 75">
            <a:extLst>
              <a:ext uri="{FF2B5EF4-FFF2-40B4-BE49-F238E27FC236}">
                <a16:creationId xmlns:a16="http://schemas.microsoft.com/office/drawing/2014/main" id="{534A12F9-9BA5-1CA1-61C0-2131E705702D}"/>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5" name="Rectangle 90">
            <a:extLst>
              <a:ext uri="{FF2B5EF4-FFF2-40B4-BE49-F238E27FC236}">
                <a16:creationId xmlns:a16="http://schemas.microsoft.com/office/drawing/2014/main" id="{091C1468-B182-5387-1717-79F316033574}"/>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6" name="Rectangle 75">
            <a:extLst>
              <a:ext uri="{FF2B5EF4-FFF2-40B4-BE49-F238E27FC236}">
                <a16:creationId xmlns:a16="http://schemas.microsoft.com/office/drawing/2014/main" id="{430CC5AA-5368-3FCE-291E-2C4C92498CBA}"/>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7" name="Rectangle 90">
            <a:extLst>
              <a:ext uri="{FF2B5EF4-FFF2-40B4-BE49-F238E27FC236}">
                <a16:creationId xmlns:a16="http://schemas.microsoft.com/office/drawing/2014/main" id="{1101633C-7B20-2675-FDF3-2D68831D810A}"/>
              </a:ext>
            </a:extLst>
          </p:cNvPr>
          <p:cNvSpPr>
            <a:spLocks noChangeArrowheads="1"/>
          </p:cNvSpPr>
          <p:nvPr/>
        </p:nvSpPr>
        <p:spPr bwMode="auto">
          <a:xfrm>
            <a:off x="118872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8" name="Rectangle 75">
            <a:extLst>
              <a:ext uri="{FF2B5EF4-FFF2-40B4-BE49-F238E27FC236}">
                <a16:creationId xmlns:a16="http://schemas.microsoft.com/office/drawing/2014/main" id="{549C6940-A89B-29F2-26C9-57B54F7FF9C2}"/>
              </a:ext>
            </a:extLst>
          </p:cNvPr>
          <p:cNvSpPr>
            <a:spLocks noChangeArrowheads="1"/>
          </p:cNvSpPr>
          <p:nvPr/>
        </p:nvSpPr>
        <p:spPr bwMode="auto">
          <a:xfrm>
            <a:off x="118872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39" name="Rectangle 90">
            <a:extLst>
              <a:ext uri="{FF2B5EF4-FFF2-40B4-BE49-F238E27FC236}">
                <a16:creationId xmlns:a16="http://schemas.microsoft.com/office/drawing/2014/main" id="{05D3FAC7-C3BD-2EDC-B2A1-C2BF42324023}"/>
              </a:ext>
            </a:extLst>
          </p:cNvPr>
          <p:cNvSpPr>
            <a:spLocks noChangeArrowheads="1"/>
          </p:cNvSpPr>
          <p:nvPr/>
        </p:nvSpPr>
        <p:spPr bwMode="auto">
          <a:xfrm>
            <a:off x="1108710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0" name="Rectangle 75">
            <a:extLst>
              <a:ext uri="{FF2B5EF4-FFF2-40B4-BE49-F238E27FC236}">
                <a16:creationId xmlns:a16="http://schemas.microsoft.com/office/drawing/2014/main" id="{DFBBF61E-AD7A-2B18-FB2D-B84C0FAFC6EF}"/>
              </a:ext>
            </a:extLst>
          </p:cNvPr>
          <p:cNvSpPr>
            <a:spLocks noChangeArrowheads="1"/>
          </p:cNvSpPr>
          <p:nvPr/>
        </p:nvSpPr>
        <p:spPr bwMode="auto">
          <a:xfrm>
            <a:off x="1108710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1" name="Rectangle 90">
            <a:extLst>
              <a:ext uri="{FF2B5EF4-FFF2-40B4-BE49-F238E27FC236}">
                <a16:creationId xmlns:a16="http://schemas.microsoft.com/office/drawing/2014/main" id="{2E64E605-9654-8155-A62A-F4DF851A0260}"/>
              </a:ext>
            </a:extLst>
          </p:cNvPr>
          <p:cNvSpPr>
            <a:spLocks noChangeArrowheads="1"/>
          </p:cNvSpPr>
          <p:nvPr/>
        </p:nvSpPr>
        <p:spPr bwMode="auto">
          <a:xfrm>
            <a:off x="2098548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2" name="Rectangle 75">
            <a:extLst>
              <a:ext uri="{FF2B5EF4-FFF2-40B4-BE49-F238E27FC236}">
                <a16:creationId xmlns:a16="http://schemas.microsoft.com/office/drawing/2014/main" id="{48B6CEBC-AECD-83BC-549D-FCCE20856477}"/>
              </a:ext>
            </a:extLst>
          </p:cNvPr>
          <p:cNvSpPr>
            <a:spLocks noChangeArrowheads="1"/>
          </p:cNvSpPr>
          <p:nvPr/>
        </p:nvSpPr>
        <p:spPr bwMode="auto">
          <a:xfrm>
            <a:off x="2098548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3" name="Rectangle 90">
            <a:extLst>
              <a:ext uri="{FF2B5EF4-FFF2-40B4-BE49-F238E27FC236}">
                <a16:creationId xmlns:a16="http://schemas.microsoft.com/office/drawing/2014/main" id="{3EB9F114-8D6D-B260-6B54-23C1344F141C}"/>
              </a:ext>
            </a:extLst>
          </p:cNvPr>
          <p:cNvSpPr>
            <a:spLocks noChangeArrowheads="1"/>
          </p:cNvSpPr>
          <p:nvPr/>
        </p:nvSpPr>
        <p:spPr bwMode="auto">
          <a:xfrm>
            <a:off x="3088386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4" name="Rectangle 75">
            <a:extLst>
              <a:ext uri="{FF2B5EF4-FFF2-40B4-BE49-F238E27FC236}">
                <a16:creationId xmlns:a16="http://schemas.microsoft.com/office/drawing/2014/main" id="{65B4BA9B-F80B-B40C-30B8-E1116A1899B1}"/>
              </a:ext>
            </a:extLst>
          </p:cNvPr>
          <p:cNvSpPr>
            <a:spLocks noChangeArrowheads="1"/>
          </p:cNvSpPr>
          <p:nvPr/>
        </p:nvSpPr>
        <p:spPr bwMode="auto">
          <a:xfrm>
            <a:off x="3088386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5" name="Rectangle 90">
            <a:extLst>
              <a:ext uri="{FF2B5EF4-FFF2-40B4-BE49-F238E27FC236}">
                <a16:creationId xmlns:a16="http://schemas.microsoft.com/office/drawing/2014/main" id="{C2C766AD-D4E7-F630-B97E-44C6387725D5}"/>
              </a:ext>
            </a:extLst>
          </p:cNvPr>
          <p:cNvSpPr>
            <a:spLocks noChangeArrowheads="1"/>
          </p:cNvSpPr>
          <p:nvPr/>
        </p:nvSpPr>
        <p:spPr bwMode="auto">
          <a:xfrm>
            <a:off x="4078224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6" name="Rectangle 75">
            <a:extLst>
              <a:ext uri="{FF2B5EF4-FFF2-40B4-BE49-F238E27FC236}">
                <a16:creationId xmlns:a16="http://schemas.microsoft.com/office/drawing/2014/main" id="{8D8FB23B-0B45-6E98-9641-78C9E4EB1507}"/>
              </a:ext>
            </a:extLst>
          </p:cNvPr>
          <p:cNvSpPr>
            <a:spLocks noChangeArrowheads="1"/>
          </p:cNvSpPr>
          <p:nvPr/>
        </p:nvSpPr>
        <p:spPr bwMode="auto">
          <a:xfrm>
            <a:off x="4078224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Tree>
    <p:extLst>
      <p:ext uri="{BB962C8B-B14F-4D97-AF65-F5344CB8AC3E}">
        <p14:creationId xmlns:p14="http://schemas.microsoft.com/office/powerpoint/2010/main" val="3274420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A68D2348-62C0-9EEA-5EDB-C6861F7A72B7}"/>
              </a:ext>
            </a:extLst>
          </p:cNvPr>
          <p:cNvSpPr>
            <a:spLocks noChangeArrowheads="1"/>
          </p:cNvSpPr>
          <p:nvPr/>
        </p:nvSpPr>
        <p:spPr bwMode="auto">
          <a:xfrm>
            <a:off x="118872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 name="Rectangle 75">
            <a:extLst>
              <a:ext uri="{FF2B5EF4-FFF2-40B4-BE49-F238E27FC236}">
                <a16:creationId xmlns:a16="http://schemas.microsoft.com/office/drawing/2014/main" id="{C73AE460-46F1-A65C-5A9C-6882B1519991}"/>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4" name="Rectangle 90">
            <a:extLst>
              <a:ext uri="{FF2B5EF4-FFF2-40B4-BE49-F238E27FC236}">
                <a16:creationId xmlns:a16="http://schemas.microsoft.com/office/drawing/2014/main" id="{B1B4E8B3-BBFA-03E2-FAC8-3BBDE2523069}"/>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5" name="Rectangle 75">
            <a:extLst>
              <a:ext uri="{FF2B5EF4-FFF2-40B4-BE49-F238E27FC236}">
                <a16:creationId xmlns:a16="http://schemas.microsoft.com/office/drawing/2014/main" id="{8C0F98BF-E572-AB38-924D-F19706CEA191}"/>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6" name="Rectangle 90">
            <a:extLst>
              <a:ext uri="{FF2B5EF4-FFF2-40B4-BE49-F238E27FC236}">
                <a16:creationId xmlns:a16="http://schemas.microsoft.com/office/drawing/2014/main" id="{57B82CA6-0E60-ED23-B141-E887E5B83B80}"/>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7" name="Rectangle 75">
            <a:extLst>
              <a:ext uri="{FF2B5EF4-FFF2-40B4-BE49-F238E27FC236}">
                <a16:creationId xmlns:a16="http://schemas.microsoft.com/office/drawing/2014/main" id="{5D10FC1E-D179-B39D-8158-069A30AB3B1E}"/>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8" name="Rectangle 90">
            <a:extLst>
              <a:ext uri="{FF2B5EF4-FFF2-40B4-BE49-F238E27FC236}">
                <a16:creationId xmlns:a16="http://schemas.microsoft.com/office/drawing/2014/main" id="{87F6DC72-ED6C-F23D-0FF8-6CFC0C4E87F2}"/>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9" name="Rectangle 75">
            <a:extLst>
              <a:ext uri="{FF2B5EF4-FFF2-40B4-BE49-F238E27FC236}">
                <a16:creationId xmlns:a16="http://schemas.microsoft.com/office/drawing/2014/main" id="{7CDDCC0F-33A9-EE58-7C23-015E2C2FB286}"/>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0" name="Rectangle 90">
            <a:extLst>
              <a:ext uri="{FF2B5EF4-FFF2-40B4-BE49-F238E27FC236}">
                <a16:creationId xmlns:a16="http://schemas.microsoft.com/office/drawing/2014/main" id="{27062A52-26E6-12AB-5348-E7EFD4243CC8}"/>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1" name="Rectangle 75">
            <a:extLst>
              <a:ext uri="{FF2B5EF4-FFF2-40B4-BE49-F238E27FC236}">
                <a16:creationId xmlns:a16="http://schemas.microsoft.com/office/drawing/2014/main" id="{2EBA4B6C-2702-7B8A-FA22-1D9E641E8133}"/>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2" name="Rectangle 90">
            <a:extLst>
              <a:ext uri="{FF2B5EF4-FFF2-40B4-BE49-F238E27FC236}">
                <a16:creationId xmlns:a16="http://schemas.microsoft.com/office/drawing/2014/main" id="{56DA88DB-79F4-35BE-AEE9-959C3FF255FF}"/>
              </a:ext>
            </a:extLst>
          </p:cNvPr>
          <p:cNvSpPr>
            <a:spLocks noChangeArrowheads="1"/>
          </p:cNvSpPr>
          <p:nvPr/>
        </p:nvSpPr>
        <p:spPr bwMode="auto">
          <a:xfrm>
            <a:off x="118872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3" name="Rectangle 75">
            <a:extLst>
              <a:ext uri="{FF2B5EF4-FFF2-40B4-BE49-F238E27FC236}">
                <a16:creationId xmlns:a16="http://schemas.microsoft.com/office/drawing/2014/main" id="{1C8327A0-CEA1-63F3-CB17-41C9EA78350D}"/>
              </a:ext>
            </a:extLst>
          </p:cNvPr>
          <p:cNvSpPr>
            <a:spLocks noChangeArrowheads="1"/>
          </p:cNvSpPr>
          <p:nvPr/>
        </p:nvSpPr>
        <p:spPr bwMode="auto">
          <a:xfrm>
            <a:off x="118872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4" name="Rectangle 90">
            <a:extLst>
              <a:ext uri="{FF2B5EF4-FFF2-40B4-BE49-F238E27FC236}">
                <a16:creationId xmlns:a16="http://schemas.microsoft.com/office/drawing/2014/main" id="{0172CC44-AE5E-F3C5-F5F4-166C9F750397}"/>
              </a:ext>
            </a:extLst>
          </p:cNvPr>
          <p:cNvSpPr>
            <a:spLocks noChangeArrowheads="1"/>
          </p:cNvSpPr>
          <p:nvPr/>
        </p:nvSpPr>
        <p:spPr bwMode="auto">
          <a:xfrm>
            <a:off x="1108710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5" name="Rectangle 75">
            <a:extLst>
              <a:ext uri="{FF2B5EF4-FFF2-40B4-BE49-F238E27FC236}">
                <a16:creationId xmlns:a16="http://schemas.microsoft.com/office/drawing/2014/main" id="{3C63DFEC-59EC-5FD5-F938-E4992C91D742}"/>
              </a:ext>
            </a:extLst>
          </p:cNvPr>
          <p:cNvSpPr>
            <a:spLocks noChangeArrowheads="1"/>
          </p:cNvSpPr>
          <p:nvPr/>
        </p:nvSpPr>
        <p:spPr bwMode="auto">
          <a:xfrm>
            <a:off x="1108710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6" name="Rectangle 90">
            <a:extLst>
              <a:ext uri="{FF2B5EF4-FFF2-40B4-BE49-F238E27FC236}">
                <a16:creationId xmlns:a16="http://schemas.microsoft.com/office/drawing/2014/main" id="{A7C32BDB-5BDF-67E9-0737-39A88F819D73}"/>
              </a:ext>
            </a:extLst>
          </p:cNvPr>
          <p:cNvSpPr>
            <a:spLocks noChangeArrowheads="1"/>
          </p:cNvSpPr>
          <p:nvPr/>
        </p:nvSpPr>
        <p:spPr bwMode="auto">
          <a:xfrm>
            <a:off x="2098548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7" name="Rectangle 75">
            <a:extLst>
              <a:ext uri="{FF2B5EF4-FFF2-40B4-BE49-F238E27FC236}">
                <a16:creationId xmlns:a16="http://schemas.microsoft.com/office/drawing/2014/main" id="{5817C0FA-D42B-A450-19B8-1FC022D831C3}"/>
              </a:ext>
            </a:extLst>
          </p:cNvPr>
          <p:cNvSpPr>
            <a:spLocks noChangeArrowheads="1"/>
          </p:cNvSpPr>
          <p:nvPr/>
        </p:nvSpPr>
        <p:spPr bwMode="auto">
          <a:xfrm>
            <a:off x="2098548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8" name="Rectangle 90">
            <a:extLst>
              <a:ext uri="{FF2B5EF4-FFF2-40B4-BE49-F238E27FC236}">
                <a16:creationId xmlns:a16="http://schemas.microsoft.com/office/drawing/2014/main" id="{BC077834-F5F4-6682-CF75-3D438FD62D3E}"/>
              </a:ext>
            </a:extLst>
          </p:cNvPr>
          <p:cNvSpPr>
            <a:spLocks noChangeArrowheads="1"/>
          </p:cNvSpPr>
          <p:nvPr/>
        </p:nvSpPr>
        <p:spPr bwMode="auto">
          <a:xfrm>
            <a:off x="3088386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9" name="Rectangle 75">
            <a:extLst>
              <a:ext uri="{FF2B5EF4-FFF2-40B4-BE49-F238E27FC236}">
                <a16:creationId xmlns:a16="http://schemas.microsoft.com/office/drawing/2014/main" id="{5AFC2C4B-47C7-01B6-DE0A-DD86DA048DAE}"/>
              </a:ext>
            </a:extLst>
          </p:cNvPr>
          <p:cNvSpPr>
            <a:spLocks noChangeArrowheads="1"/>
          </p:cNvSpPr>
          <p:nvPr/>
        </p:nvSpPr>
        <p:spPr bwMode="auto">
          <a:xfrm>
            <a:off x="3088386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20" name="Rectangle 90">
            <a:extLst>
              <a:ext uri="{FF2B5EF4-FFF2-40B4-BE49-F238E27FC236}">
                <a16:creationId xmlns:a16="http://schemas.microsoft.com/office/drawing/2014/main" id="{98A590EC-6423-C251-31B9-EBD31BE03E31}"/>
              </a:ext>
            </a:extLst>
          </p:cNvPr>
          <p:cNvSpPr>
            <a:spLocks noChangeArrowheads="1"/>
          </p:cNvSpPr>
          <p:nvPr/>
        </p:nvSpPr>
        <p:spPr bwMode="auto">
          <a:xfrm>
            <a:off x="4078224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22" name="Rectangle 75">
            <a:extLst>
              <a:ext uri="{FF2B5EF4-FFF2-40B4-BE49-F238E27FC236}">
                <a16:creationId xmlns:a16="http://schemas.microsoft.com/office/drawing/2014/main" id="{205DC365-1350-121D-4073-3EAC84C18149}"/>
              </a:ext>
            </a:extLst>
          </p:cNvPr>
          <p:cNvSpPr>
            <a:spLocks noChangeArrowheads="1"/>
          </p:cNvSpPr>
          <p:nvPr/>
        </p:nvSpPr>
        <p:spPr bwMode="auto">
          <a:xfrm>
            <a:off x="4078224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23" name="Rectangle 74">
            <a:extLst>
              <a:ext uri="{FF2B5EF4-FFF2-40B4-BE49-F238E27FC236}">
                <a16:creationId xmlns:a16="http://schemas.microsoft.com/office/drawing/2014/main" id="{355C62D2-0484-6162-5C41-F47D2245899A}"/>
              </a:ext>
            </a:extLst>
          </p:cNvPr>
          <p:cNvSpPr>
            <a:spLocks noChangeArrowheads="1"/>
          </p:cNvSpPr>
          <p:nvPr/>
        </p:nvSpPr>
        <p:spPr bwMode="auto">
          <a:xfrm>
            <a:off x="8610600" y="585875"/>
            <a:ext cx="41407080" cy="363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rgbClr val="009A44"/>
                </a:solidFill>
                <a:latin typeface="Helvetica "/>
              </a:rPr>
              <a:t>Poster Title: at least 72 point (this is 85 pt, which enlarges to 109 pt)</a:t>
            </a:r>
            <a:br>
              <a:rPr lang="en-US" altLang="en-US" sz="8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50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1321964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F61451A4-C014-5A35-23A9-33652AA42C25}"/>
              </a:ext>
            </a:extLst>
          </p:cNvPr>
          <p:cNvSpPr>
            <a:spLocks noChangeArrowheads="1"/>
          </p:cNvSpPr>
          <p:nvPr/>
        </p:nvSpPr>
        <p:spPr bwMode="auto">
          <a:xfrm>
            <a:off x="1188720" y="585875"/>
            <a:ext cx="48828960" cy="363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rgbClr val="009A44"/>
                </a:solidFill>
                <a:latin typeface="Helvetica "/>
              </a:rPr>
              <a:t>Poster Title: at least 72 point (this is 85 pt, which enlarges to 109 pt)</a:t>
            </a:r>
            <a:br>
              <a:rPr lang="en-US" altLang="en-US" sz="8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50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grpSp>
        <p:nvGrpSpPr>
          <p:cNvPr id="26" name="Group 25">
            <a:extLst>
              <a:ext uri="{FF2B5EF4-FFF2-40B4-BE49-F238E27FC236}">
                <a16:creationId xmlns:a16="http://schemas.microsoft.com/office/drawing/2014/main" id="{52928F9B-C9B9-13EF-0B1A-98C065AD327C}"/>
              </a:ext>
            </a:extLst>
          </p:cNvPr>
          <p:cNvGrpSpPr/>
          <p:nvPr/>
        </p:nvGrpSpPr>
        <p:grpSpPr>
          <a:xfrm>
            <a:off x="1188720" y="4537234"/>
            <a:ext cx="9144000" cy="4480560"/>
            <a:chOff x="1188720" y="4537234"/>
            <a:chExt cx="9144000" cy="4480560"/>
          </a:xfrm>
        </p:grpSpPr>
        <p:grpSp>
          <p:nvGrpSpPr>
            <p:cNvPr id="25" name="Group 24">
              <a:extLst>
                <a:ext uri="{FF2B5EF4-FFF2-40B4-BE49-F238E27FC236}">
                  <a16:creationId xmlns:a16="http://schemas.microsoft.com/office/drawing/2014/main" id="{46F41F78-7DD1-4477-2E14-52338F1F03D8}"/>
                </a:ext>
              </a:extLst>
            </p:cNvPr>
            <p:cNvGrpSpPr/>
            <p:nvPr/>
          </p:nvGrpSpPr>
          <p:grpSpPr>
            <a:xfrm>
              <a:off x="1188720" y="4537234"/>
              <a:ext cx="9144000" cy="1051560"/>
              <a:chOff x="1188720" y="4537234"/>
              <a:chExt cx="9144000" cy="1051560"/>
            </a:xfrm>
          </p:grpSpPr>
          <p:sp>
            <p:nvSpPr>
              <p:cNvPr id="6" name="Rectangle 5">
                <a:extLst>
                  <a:ext uri="{FF2B5EF4-FFF2-40B4-BE49-F238E27FC236}">
                    <a16:creationId xmlns:a16="http://schemas.microsoft.com/office/drawing/2014/main" id="{3CC2C583-207E-0800-E63F-487FFFD19981}"/>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7" name="Rectangle 75">
                <a:extLst>
                  <a:ext uri="{FF2B5EF4-FFF2-40B4-BE49-F238E27FC236}">
                    <a16:creationId xmlns:a16="http://schemas.microsoft.com/office/drawing/2014/main" id="{407E402B-8B87-CEE6-7DF4-2795C0E9A4EF}"/>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4" name="Rectangle 90">
              <a:extLst>
                <a:ext uri="{FF2B5EF4-FFF2-40B4-BE49-F238E27FC236}">
                  <a16:creationId xmlns:a16="http://schemas.microsoft.com/office/drawing/2014/main" id="{1F39271C-1B5C-0954-A738-A57FBD7C9412}"/>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27" name="Group 26">
            <a:extLst>
              <a:ext uri="{FF2B5EF4-FFF2-40B4-BE49-F238E27FC236}">
                <a16:creationId xmlns:a16="http://schemas.microsoft.com/office/drawing/2014/main" id="{A0D4435A-3931-6035-11CC-C71D29520EC2}"/>
              </a:ext>
            </a:extLst>
          </p:cNvPr>
          <p:cNvGrpSpPr/>
          <p:nvPr/>
        </p:nvGrpSpPr>
        <p:grpSpPr>
          <a:xfrm>
            <a:off x="11109960" y="4537234"/>
            <a:ext cx="9144000" cy="4480560"/>
            <a:chOff x="1188720" y="4537234"/>
            <a:chExt cx="9144000" cy="4480560"/>
          </a:xfrm>
        </p:grpSpPr>
        <p:grpSp>
          <p:nvGrpSpPr>
            <p:cNvPr id="28" name="Group 27">
              <a:extLst>
                <a:ext uri="{FF2B5EF4-FFF2-40B4-BE49-F238E27FC236}">
                  <a16:creationId xmlns:a16="http://schemas.microsoft.com/office/drawing/2014/main" id="{3943C991-D0C0-B4F9-7970-CF5713EF0B91}"/>
                </a:ext>
              </a:extLst>
            </p:cNvPr>
            <p:cNvGrpSpPr/>
            <p:nvPr/>
          </p:nvGrpSpPr>
          <p:grpSpPr>
            <a:xfrm>
              <a:off x="1188720" y="4537234"/>
              <a:ext cx="9144000" cy="1051560"/>
              <a:chOff x="1188720" y="4537234"/>
              <a:chExt cx="9144000" cy="1051560"/>
            </a:xfrm>
          </p:grpSpPr>
          <p:sp>
            <p:nvSpPr>
              <p:cNvPr id="30" name="Rectangle 29">
                <a:extLst>
                  <a:ext uri="{FF2B5EF4-FFF2-40B4-BE49-F238E27FC236}">
                    <a16:creationId xmlns:a16="http://schemas.microsoft.com/office/drawing/2014/main" id="{058ACAD0-F682-FDE5-2B36-A16F841CC53C}"/>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31" name="Rectangle 75">
                <a:extLst>
                  <a:ext uri="{FF2B5EF4-FFF2-40B4-BE49-F238E27FC236}">
                    <a16:creationId xmlns:a16="http://schemas.microsoft.com/office/drawing/2014/main" id="{1302D013-7901-647D-9827-DD18E564CAC9}"/>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29" name="Rectangle 90">
              <a:extLst>
                <a:ext uri="{FF2B5EF4-FFF2-40B4-BE49-F238E27FC236}">
                  <a16:creationId xmlns:a16="http://schemas.microsoft.com/office/drawing/2014/main" id="{F2B04746-164C-726B-FBC0-56DBD5C76746}"/>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32" name="Group 31">
            <a:extLst>
              <a:ext uri="{FF2B5EF4-FFF2-40B4-BE49-F238E27FC236}">
                <a16:creationId xmlns:a16="http://schemas.microsoft.com/office/drawing/2014/main" id="{9F46EC4C-C8CF-1EC0-0B0C-9B1DF481D0A3}"/>
              </a:ext>
            </a:extLst>
          </p:cNvPr>
          <p:cNvGrpSpPr/>
          <p:nvPr/>
        </p:nvGrpSpPr>
        <p:grpSpPr>
          <a:xfrm>
            <a:off x="21031200" y="4537234"/>
            <a:ext cx="9144000" cy="4480560"/>
            <a:chOff x="1188720" y="4537234"/>
            <a:chExt cx="9144000" cy="4480560"/>
          </a:xfrm>
        </p:grpSpPr>
        <p:grpSp>
          <p:nvGrpSpPr>
            <p:cNvPr id="33" name="Group 32">
              <a:extLst>
                <a:ext uri="{FF2B5EF4-FFF2-40B4-BE49-F238E27FC236}">
                  <a16:creationId xmlns:a16="http://schemas.microsoft.com/office/drawing/2014/main" id="{CD334080-2245-3808-5AC2-5B306AAB1FF0}"/>
                </a:ext>
              </a:extLst>
            </p:cNvPr>
            <p:cNvGrpSpPr/>
            <p:nvPr/>
          </p:nvGrpSpPr>
          <p:grpSpPr>
            <a:xfrm>
              <a:off x="1188720" y="4537234"/>
              <a:ext cx="9144000" cy="1051560"/>
              <a:chOff x="1188720" y="4537234"/>
              <a:chExt cx="9144000" cy="1051560"/>
            </a:xfrm>
          </p:grpSpPr>
          <p:sp>
            <p:nvSpPr>
              <p:cNvPr id="35" name="Rectangle 34">
                <a:extLst>
                  <a:ext uri="{FF2B5EF4-FFF2-40B4-BE49-F238E27FC236}">
                    <a16:creationId xmlns:a16="http://schemas.microsoft.com/office/drawing/2014/main" id="{1C046CEC-3497-3CA4-5F57-3C9A0D68150F}"/>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36" name="Rectangle 75">
                <a:extLst>
                  <a:ext uri="{FF2B5EF4-FFF2-40B4-BE49-F238E27FC236}">
                    <a16:creationId xmlns:a16="http://schemas.microsoft.com/office/drawing/2014/main" id="{DBFF52D9-140E-E350-CADD-1EF449BB4EA8}"/>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34" name="Rectangle 90">
              <a:extLst>
                <a:ext uri="{FF2B5EF4-FFF2-40B4-BE49-F238E27FC236}">
                  <a16:creationId xmlns:a16="http://schemas.microsoft.com/office/drawing/2014/main" id="{49F5C58B-36B8-4437-585A-C8488A2D8E60}"/>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66" name="Group 65">
            <a:extLst>
              <a:ext uri="{FF2B5EF4-FFF2-40B4-BE49-F238E27FC236}">
                <a16:creationId xmlns:a16="http://schemas.microsoft.com/office/drawing/2014/main" id="{DAFC3AB4-9567-E427-4DA1-4EA47A623DE4}"/>
              </a:ext>
            </a:extLst>
          </p:cNvPr>
          <p:cNvGrpSpPr/>
          <p:nvPr/>
        </p:nvGrpSpPr>
        <p:grpSpPr>
          <a:xfrm>
            <a:off x="30952440" y="4537234"/>
            <a:ext cx="9144000" cy="4480560"/>
            <a:chOff x="1188720" y="4537234"/>
            <a:chExt cx="9144000" cy="4480560"/>
          </a:xfrm>
        </p:grpSpPr>
        <p:grpSp>
          <p:nvGrpSpPr>
            <p:cNvPr id="67" name="Group 66">
              <a:extLst>
                <a:ext uri="{FF2B5EF4-FFF2-40B4-BE49-F238E27FC236}">
                  <a16:creationId xmlns:a16="http://schemas.microsoft.com/office/drawing/2014/main" id="{9E376518-53C4-9858-3418-4CFA96E26199}"/>
                </a:ext>
              </a:extLst>
            </p:cNvPr>
            <p:cNvGrpSpPr/>
            <p:nvPr/>
          </p:nvGrpSpPr>
          <p:grpSpPr>
            <a:xfrm>
              <a:off x="1188720" y="4537234"/>
              <a:ext cx="9144000" cy="1051560"/>
              <a:chOff x="1188720" y="4537234"/>
              <a:chExt cx="9144000" cy="1051560"/>
            </a:xfrm>
          </p:grpSpPr>
          <p:sp>
            <p:nvSpPr>
              <p:cNvPr id="69" name="Rectangle 68">
                <a:extLst>
                  <a:ext uri="{FF2B5EF4-FFF2-40B4-BE49-F238E27FC236}">
                    <a16:creationId xmlns:a16="http://schemas.microsoft.com/office/drawing/2014/main" id="{EC7C908B-5AB6-97BB-702C-863CE51636E9}"/>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70" name="Rectangle 75">
                <a:extLst>
                  <a:ext uri="{FF2B5EF4-FFF2-40B4-BE49-F238E27FC236}">
                    <a16:creationId xmlns:a16="http://schemas.microsoft.com/office/drawing/2014/main" id="{243EC658-8728-744C-FE96-5AE0FEC8DD4D}"/>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68" name="Rectangle 90">
              <a:extLst>
                <a:ext uri="{FF2B5EF4-FFF2-40B4-BE49-F238E27FC236}">
                  <a16:creationId xmlns:a16="http://schemas.microsoft.com/office/drawing/2014/main" id="{B4C74D40-6EB5-6F2F-806C-549487B26B19}"/>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71" name="Group 70">
            <a:extLst>
              <a:ext uri="{FF2B5EF4-FFF2-40B4-BE49-F238E27FC236}">
                <a16:creationId xmlns:a16="http://schemas.microsoft.com/office/drawing/2014/main" id="{74D183D1-2F42-A76F-AA8C-F1FAE0D84585}"/>
              </a:ext>
            </a:extLst>
          </p:cNvPr>
          <p:cNvGrpSpPr/>
          <p:nvPr/>
        </p:nvGrpSpPr>
        <p:grpSpPr>
          <a:xfrm>
            <a:off x="40873680" y="4537234"/>
            <a:ext cx="9144000" cy="4480560"/>
            <a:chOff x="1188720" y="4537234"/>
            <a:chExt cx="9144000" cy="4480560"/>
          </a:xfrm>
        </p:grpSpPr>
        <p:grpSp>
          <p:nvGrpSpPr>
            <p:cNvPr id="72" name="Group 71">
              <a:extLst>
                <a:ext uri="{FF2B5EF4-FFF2-40B4-BE49-F238E27FC236}">
                  <a16:creationId xmlns:a16="http://schemas.microsoft.com/office/drawing/2014/main" id="{414B61F6-AB6F-CC33-3157-522C039539A9}"/>
                </a:ext>
              </a:extLst>
            </p:cNvPr>
            <p:cNvGrpSpPr/>
            <p:nvPr/>
          </p:nvGrpSpPr>
          <p:grpSpPr>
            <a:xfrm>
              <a:off x="1188720" y="4537234"/>
              <a:ext cx="9144000" cy="1051560"/>
              <a:chOff x="1188720" y="4537234"/>
              <a:chExt cx="9144000" cy="1051560"/>
            </a:xfrm>
          </p:grpSpPr>
          <p:sp>
            <p:nvSpPr>
              <p:cNvPr id="74" name="Rectangle 73">
                <a:extLst>
                  <a:ext uri="{FF2B5EF4-FFF2-40B4-BE49-F238E27FC236}">
                    <a16:creationId xmlns:a16="http://schemas.microsoft.com/office/drawing/2014/main" id="{D49572E0-87D3-E813-F345-2A1462D14D4F}"/>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75" name="Rectangle 75">
                <a:extLst>
                  <a:ext uri="{FF2B5EF4-FFF2-40B4-BE49-F238E27FC236}">
                    <a16:creationId xmlns:a16="http://schemas.microsoft.com/office/drawing/2014/main" id="{78CB459A-387A-6B2A-FDD2-5D7C6AAFB328}"/>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73" name="Rectangle 90">
              <a:extLst>
                <a:ext uri="{FF2B5EF4-FFF2-40B4-BE49-F238E27FC236}">
                  <a16:creationId xmlns:a16="http://schemas.microsoft.com/office/drawing/2014/main" id="{B7DBA6C6-6D0C-9BDB-9163-EC9424F90E0F}"/>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76" name="Group 75">
            <a:extLst>
              <a:ext uri="{FF2B5EF4-FFF2-40B4-BE49-F238E27FC236}">
                <a16:creationId xmlns:a16="http://schemas.microsoft.com/office/drawing/2014/main" id="{DC464A94-41F4-7787-1AC7-006860107A8D}"/>
              </a:ext>
            </a:extLst>
          </p:cNvPr>
          <p:cNvGrpSpPr/>
          <p:nvPr/>
        </p:nvGrpSpPr>
        <p:grpSpPr>
          <a:xfrm>
            <a:off x="1188720" y="14599214"/>
            <a:ext cx="9144000" cy="4480560"/>
            <a:chOff x="1188720" y="4537234"/>
            <a:chExt cx="9144000" cy="4480560"/>
          </a:xfrm>
        </p:grpSpPr>
        <p:grpSp>
          <p:nvGrpSpPr>
            <p:cNvPr id="77" name="Group 76">
              <a:extLst>
                <a:ext uri="{FF2B5EF4-FFF2-40B4-BE49-F238E27FC236}">
                  <a16:creationId xmlns:a16="http://schemas.microsoft.com/office/drawing/2014/main" id="{1C5964B5-99F3-F657-95B1-58837DB3053E}"/>
                </a:ext>
              </a:extLst>
            </p:cNvPr>
            <p:cNvGrpSpPr/>
            <p:nvPr/>
          </p:nvGrpSpPr>
          <p:grpSpPr>
            <a:xfrm>
              <a:off x="1188720" y="4537234"/>
              <a:ext cx="9144000" cy="1051560"/>
              <a:chOff x="1188720" y="4537234"/>
              <a:chExt cx="9144000" cy="1051560"/>
            </a:xfrm>
          </p:grpSpPr>
          <p:sp>
            <p:nvSpPr>
              <p:cNvPr id="79" name="Rectangle 78">
                <a:extLst>
                  <a:ext uri="{FF2B5EF4-FFF2-40B4-BE49-F238E27FC236}">
                    <a16:creationId xmlns:a16="http://schemas.microsoft.com/office/drawing/2014/main" id="{FD703D19-9DA5-4F46-4285-3C6A05876ACC}"/>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80" name="Rectangle 75">
                <a:extLst>
                  <a:ext uri="{FF2B5EF4-FFF2-40B4-BE49-F238E27FC236}">
                    <a16:creationId xmlns:a16="http://schemas.microsoft.com/office/drawing/2014/main" id="{B36E2618-84A5-B60D-D874-19D5D41F052F}"/>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78" name="Rectangle 90">
              <a:extLst>
                <a:ext uri="{FF2B5EF4-FFF2-40B4-BE49-F238E27FC236}">
                  <a16:creationId xmlns:a16="http://schemas.microsoft.com/office/drawing/2014/main" id="{5B1223D9-9764-2458-A4E6-29417E4C4D17}"/>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81" name="Group 80">
            <a:extLst>
              <a:ext uri="{FF2B5EF4-FFF2-40B4-BE49-F238E27FC236}">
                <a16:creationId xmlns:a16="http://schemas.microsoft.com/office/drawing/2014/main" id="{0BBF9523-9738-47B9-F020-30E69A4968D7}"/>
              </a:ext>
            </a:extLst>
          </p:cNvPr>
          <p:cNvGrpSpPr/>
          <p:nvPr/>
        </p:nvGrpSpPr>
        <p:grpSpPr>
          <a:xfrm>
            <a:off x="11109960" y="14599214"/>
            <a:ext cx="9144000" cy="4480560"/>
            <a:chOff x="1188720" y="4537234"/>
            <a:chExt cx="9144000" cy="4480560"/>
          </a:xfrm>
        </p:grpSpPr>
        <p:grpSp>
          <p:nvGrpSpPr>
            <p:cNvPr id="82" name="Group 81">
              <a:extLst>
                <a:ext uri="{FF2B5EF4-FFF2-40B4-BE49-F238E27FC236}">
                  <a16:creationId xmlns:a16="http://schemas.microsoft.com/office/drawing/2014/main" id="{8398FBC3-B91D-909D-6AD8-2360519AE29F}"/>
                </a:ext>
              </a:extLst>
            </p:cNvPr>
            <p:cNvGrpSpPr/>
            <p:nvPr/>
          </p:nvGrpSpPr>
          <p:grpSpPr>
            <a:xfrm>
              <a:off x="1188720" y="4537234"/>
              <a:ext cx="9144000" cy="1051560"/>
              <a:chOff x="1188720" y="4537234"/>
              <a:chExt cx="9144000" cy="1051560"/>
            </a:xfrm>
          </p:grpSpPr>
          <p:sp>
            <p:nvSpPr>
              <p:cNvPr id="84" name="Rectangle 83">
                <a:extLst>
                  <a:ext uri="{FF2B5EF4-FFF2-40B4-BE49-F238E27FC236}">
                    <a16:creationId xmlns:a16="http://schemas.microsoft.com/office/drawing/2014/main" id="{078599D9-3E90-3202-CC5C-4F6B0985DF39}"/>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85" name="Rectangle 75">
                <a:extLst>
                  <a:ext uri="{FF2B5EF4-FFF2-40B4-BE49-F238E27FC236}">
                    <a16:creationId xmlns:a16="http://schemas.microsoft.com/office/drawing/2014/main" id="{77C08AC5-4560-E50C-E3E4-6208E230AE2C}"/>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83" name="Rectangle 90">
              <a:extLst>
                <a:ext uri="{FF2B5EF4-FFF2-40B4-BE49-F238E27FC236}">
                  <a16:creationId xmlns:a16="http://schemas.microsoft.com/office/drawing/2014/main" id="{1646086E-26E8-5EFA-8FBC-C229A6784786}"/>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86" name="Group 85">
            <a:extLst>
              <a:ext uri="{FF2B5EF4-FFF2-40B4-BE49-F238E27FC236}">
                <a16:creationId xmlns:a16="http://schemas.microsoft.com/office/drawing/2014/main" id="{069F1B87-773A-868D-E9F4-85328F39DDFC}"/>
              </a:ext>
            </a:extLst>
          </p:cNvPr>
          <p:cNvGrpSpPr/>
          <p:nvPr/>
        </p:nvGrpSpPr>
        <p:grpSpPr>
          <a:xfrm>
            <a:off x="21031200" y="14599214"/>
            <a:ext cx="9144000" cy="4480560"/>
            <a:chOff x="1188720" y="4537234"/>
            <a:chExt cx="9144000" cy="4480560"/>
          </a:xfrm>
        </p:grpSpPr>
        <p:grpSp>
          <p:nvGrpSpPr>
            <p:cNvPr id="87" name="Group 86">
              <a:extLst>
                <a:ext uri="{FF2B5EF4-FFF2-40B4-BE49-F238E27FC236}">
                  <a16:creationId xmlns:a16="http://schemas.microsoft.com/office/drawing/2014/main" id="{B51B680E-F2B1-6B78-6E40-93A0EEC1DA3F}"/>
                </a:ext>
              </a:extLst>
            </p:cNvPr>
            <p:cNvGrpSpPr/>
            <p:nvPr/>
          </p:nvGrpSpPr>
          <p:grpSpPr>
            <a:xfrm>
              <a:off x="1188720" y="4537234"/>
              <a:ext cx="9144000" cy="1051560"/>
              <a:chOff x="1188720" y="4537234"/>
              <a:chExt cx="9144000" cy="1051560"/>
            </a:xfrm>
          </p:grpSpPr>
          <p:sp>
            <p:nvSpPr>
              <p:cNvPr id="89" name="Rectangle 88">
                <a:extLst>
                  <a:ext uri="{FF2B5EF4-FFF2-40B4-BE49-F238E27FC236}">
                    <a16:creationId xmlns:a16="http://schemas.microsoft.com/office/drawing/2014/main" id="{FAA3105A-E33F-FA7D-6139-449A06A1E246}"/>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90" name="Rectangle 75">
                <a:extLst>
                  <a:ext uri="{FF2B5EF4-FFF2-40B4-BE49-F238E27FC236}">
                    <a16:creationId xmlns:a16="http://schemas.microsoft.com/office/drawing/2014/main" id="{264AA726-9453-998B-BDBB-4DF8FE81DBD9}"/>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88" name="Rectangle 90">
              <a:extLst>
                <a:ext uri="{FF2B5EF4-FFF2-40B4-BE49-F238E27FC236}">
                  <a16:creationId xmlns:a16="http://schemas.microsoft.com/office/drawing/2014/main" id="{FA428AB2-20F1-A5C9-1BB9-261F782DBDE9}"/>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91" name="Group 90">
            <a:extLst>
              <a:ext uri="{FF2B5EF4-FFF2-40B4-BE49-F238E27FC236}">
                <a16:creationId xmlns:a16="http://schemas.microsoft.com/office/drawing/2014/main" id="{50620978-5EC4-AE75-3DEC-64E9C16CFB06}"/>
              </a:ext>
            </a:extLst>
          </p:cNvPr>
          <p:cNvGrpSpPr/>
          <p:nvPr/>
        </p:nvGrpSpPr>
        <p:grpSpPr>
          <a:xfrm>
            <a:off x="30952440" y="14599214"/>
            <a:ext cx="9144000" cy="4480560"/>
            <a:chOff x="1188720" y="4537234"/>
            <a:chExt cx="9144000" cy="4480560"/>
          </a:xfrm>
        </p:grpSpPr>
        <p:grpSp>
          <p:nvGrpSpPr>
            <p:cNvPr id="92" name="Group 91">
              <a:extLst>
                <a:ext uri="{FF2B5EF4-FFF2-40B4-BE49-F238E27FC236}">
                  <a16:creationId xmlns:a16="http://schemas.microsoft.com/office/drawing/2014/main" id="{066CC919-6D41-BC65-724F-7CCFD8C3CCEB}"/>
                </a:ext>
              </a:extLst>
            </p:cNvPr>
            <p:cNvGrpSpPr/>
            <p:nvPr/>
          </p:nvGrpSpPr>
          <p:grpSpPr>
            <a:xfrm>
              <a:off x="1188720" y="4537234"/>
              <a:ext cx="9144000" cy="1051560"/>
              <a:chOff x="1188720" y="4537234"/>
              <a:chExt cx="9144000" cy="1051560"/>
            </a:xfrm>
          </p:grpSpPr>
          <p:sp>
            <p:nvSpPr>
              <p:cNvPr id="94" name="Rectangle 93">
                <a:extLst>
                  <a:ext uri="{FF2B5EF4-FFF2-40B4-BE49-F238E27FC236}">
                    <a16:creationId xmlns:a16="http://schemas.microsoft.com/office/drawing/2014/main" id="{DA114DD7-EB05-E679-1F44-67073CCB81FA}"/>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95" name="Rectangle 75">
                <a:extLst>
                  <a:ext uri="{FF2B5EF4-FFF2-40B4-BE49-F238E27FC236}">
                    <a16:creationId xmlns:a16="http://schemas.microsoft.com/office/drawing/2014/main" id="{792D8ECE-755D-F6DF-2D0E-F60224B20109}"/>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93" name="Rectangle 90">
              <a:extLst>
                <a:ext uri="{FF2B5EF4-FFF2-40B4-BE49-F238E27FC236}">
                  <a16:creationId xmlns:a16="http://schemas.microsoft.com/office/drawing/2014/main" id="{24C8CD2D-5E97-F42D-1604-7E5DE49437EC}"/>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96" name="Group 95">
            <a:extLst>
              <a:ext uri="{FF2B5EF4-FFF2-40B4-BE49-F238E27FC236}">
                <a16:creationId xmlns:a16="http://schemas.microsoft.com/office/drawing/2014/main" id="{8DFC2A66-46DC-0189-EFD8-E09F8D2BC124}"/>
              </a:ext>
            </a:extLst>
          </p:cNvPr>
          <p:cNvGrpSpPr/>
          <p:nvPr/>
        </p:nvGrpSpPr>
        <p:grpSpPr>
          <a:xfrm>
            <a:off x="40873680" y="14599214"/>
            <a:ext cx="9144000" cy="4480560"/>
            <a:chOff x="1188720" y="4537234"/>
            <a:chExt cx="9144000" cy="4480560"/>
          </a:xfrm>
        </p:grpSpPr>
        <p:grpSp>
          <p:nvGrpSpPr>
            <p:cNvPr id="97" name="Group 96">
              <a:extLst>
                <a:ext uri="{FF2B5EF4-FFF2-40B4-BE49-F238E27FC236}">
                  <a16:creationId xmlns:a16="http://schemas.microsoft.com/office/drawing/2014/main" id="{D02FA916-C930-0769-9BAB-20AA443EB415}"/>
                </a:ext>
              </a:extLst>
            </p:cNvPr>
            <p:cNvGrpSpPr/>
            <p:nvPr/>
          </p:nvGrpSpPr>
          <p:grpSpPr>
            <a:xfrm>
              <a:off x="1188720" y="4537234"/>
              <a:ext cx="9144000" cy="1051560"/>
              <a:chOff x="1188720" y="4537234"/>
              <a:chExt cx="9144000" cy="1051560"/>
            </a:xfrm>
          </p:grpSpPr>
          <p:sp>
            <p:nvSpPr>
              <p:cNvPr id="99" name="Rectangle 98">
                <a:extLst>
                  <a:ext uri="{FF2B5EF4-FFF2-40B4-BE49-F238E27FC236}">
                    <a16:creationId xmlns:a16="http://schemas.microsoft.com/office/drawing/2014/main" id="{C98365C7-32C5-042B-7F96-A4F18D7AEFDE}"/>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100" name="Rectangle 75">
                <a:extLst>
                  <a:ext uri="{FF2B5EF4-FFF2-40B4-BE49-F238E27FC236}">
                    <a16:creationId xmlns:a16="http://schemas.microsoft.com/office/drawing/2014/main" id="{DF1A5AAC-A20B-5C53-E230-0A84FAFD96BA}"/>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98" name="Rectangle 90">
              <a:extLst>
                <a:ext uri="{FF2B5EF4-FFF2-40B4-BE49-F238E27FC236}">
                  <a16:creationId xmlns:a16="http://schemas.microsoft.com/office/drawing/2014/main" id="{2F7B4DAD-8C37-48F3-3C1B-C677089609E5}"/>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spTree>
    <p:extLst>
      <p:ext uri="{BB962C8B-B14F-4D97-AF65-F5344CB8AC3E}">
        <p14:creationId xmlns:p14="http://schemas.microsoft.com/office/powerpoint/2010/main" val="2349894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74">
            <a:extLst>
              <a:ext uri="{FF2B5EF4-FFF2-40B4-BE49-F238E27FC236}">
                <a16:creationId xmlns:a16="http://schemas.microsoft.com/office/drawing/2014/main" id="{96D2C495-39E5-50D9-D1E8-48421376D05B}"/>
              </a:ext>
            </a:extLst>
          </p:cNvPr>
          <p:cNvSpPr>
            <a:spLocks noChangeArrowheads="1"/>
          </p:cNvSpPr>
          <p:nvPr/>
        </p:nvSpPr>
        <p:spPr bwMode="auto">
          <a:xfrm>
            <a:off x="1188720" y="585875"/>
            <a:ext cx="48828960" cy="363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rgbClr val="009A44"/>
                </a:solidFill>
                <a:latin typeface="Helvetica "/>
              </a:rPr>
              <a:t>Poster Title: at least 72 point (this is 85 pt, which enlarges to 109 pt)</a:t>
            </a:r>
            <a:br>
              <a:rPr lang="en-US" altLang="en-US" sz="8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50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grpSp>
        <p:nvGrpSpPr>
          <p:cNvPr id="6" name="Group 5">
            <a:extLst>
              <a:ext uri="{FF2B5EF4-FFF2-40B4-BE49-F238E27FC236}">
                <a16:creationId xmlns:a16="http://schemas.microsoft.com/office/drawing/2014/main" id="{3ABD8E19-6CC2-48B5-6C70-30648FFB4708}"/>
              </a:ext>
            </a:extLst>
          </p:cNvPr>
          <p:cNvGrpSpPr/>
          <p:nvPr/>
        </p:nvGrpSpPr>
        <p:grpSpPr>
          <a:xfrm>
            <a:off x="1188720" y="4537234"/>
            <a:ext cx="9144000" cy="4480560"/>
            <a:chOff x="1188720" y="4537234"/>
            <a:chExt cx="9144000" cy="4480560"/>
          </a:xfrm>
        </p:grpSpPr>
        <p:grpSp>
          <p:nvGrpSpPr>
            <p:cNvPr id="36" name="Group 35">
              <a:extLst>
                <a:ext uri="{FF2B5EF4-FFF2-40B4-BE49-F238E27FC236}">
                  <a16:creationId xmlns:a16="http://schemas.microsoft.com/office/drawing/2014/main" id="{55CE3CDB-358F-55ED-C818-25DF3D8A012C}"/>
                </a:ext>
              </a:extLst>
            </p:cNvPr>
            <p:cNvGrpSpPr/>
            <p:nvPr/>
          </p:nvGrpSpPr>
          <p:grpSpPr>
            <a:xfrm>
              <a:off x="1188720" y="4537234"/>
              <a:ext cx="9144000" cy="1051560"/>
              <a:chOff x="1188720" y="4537234"/>
              <a:chExt cx="9144000" cy="1051560"/>
            </a:xfrm>
          </p:grpSpPr>
          <p:sp>
            <p:nvSpPr>
              <p:cNvPr id="38" name="Rectangle 37">
                <a:extLst>
                  <a:ext uri="{FF2B5EF4-FFF2-40B4-BE49-F238E27FC236}">
                    <a16:creationId xmlns:a16="http://schemas.microsoft.com/office/drawing/2014/main" id="{6271160A-B58A-64B8-27F9-437641E10292}"/>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39" name="Rectangle 75">
                <a:extLst>
                  <a:ext uri="{FF2B5EF4-FFF2-40B4-BE49-F238E27FC236}">
                    <a16:creationId xmlns:a16="http://schemas.microsoft.com/office/drawing/2014/main" id="{F0B9D29B-A5A5-3515-6056-38EF8334880F}"/>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37" name="Rectangle 90">
              <a:extLst>
                <a:ext uri="{FF2B5EF4-FFF2-40B4-BE49-F238E27FC236}">
                  <a16:creationId xmlns:a16="http://schemas.microsoft.com/office/drawing/2014/main" id="{122722B6-C6C7-9681-2BEA-E94BFC3AD914}"/>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40" name="Group 39">
            <a:extLst>
              <a:ext uri="{FF2B5EF4-FFF2-40B4-BE49-F238E27FC236}">
                <a16:creationId xmlns:a16="http://schemas.microsoft.com/office/drawing/2014/main" id="{42223E7E-8F9F-3247-6A96-332472F4E63F}"/>
              </a:ext>
            </a:extLst>
          </p:cNvPr>
          <p:cNvGrpSpPr/>
          <p:nvPr/>
        </p:nvGrpSpPr>
        <p:grpSpPr>
          <a:xfrm>
            <a:off x="11109960" y="4537234"/>
            <a:ext cx="9144000" cy="4480560"/>
            <a:chOff x="1188720" y="4537234"/>
            <a:chExt cx="9144000" cy="4480560"/>
          </a:xfrm>
        </p:grpSpPr>
        <p:grpSp>
          <p:nvGrpSpPr>
            <p:cNvPr id="41" name="Group 40">
              <a:extLst>
                <a:ext uri="{FF2B5EF4-FFF2-40B4-BE49-F238E27FC236}">
                  <a16:creationId xmlns:a16="http://schemas.microsoft.com/office/drawing/2014/main" id="{BA62E94B-B947-8CE8-49C1-7363117A590F}"/>
                </a:ext>
              </a:extLst>
            </p:cNvPr>
            <p:cNvGrpSpPr/>
            <p:nvPr/>
          </p:nvGrpSpPr>
          <p:grpSpPr>
            <a:xfrm>
              <a:off x="1188720" y="4537234"/>
              <a:ext cx="9144000" cy="1051560"/>
              <a:chOff x="1188720" y="4537234"/>
              <a:chExt cx="9144000" cy="1051560"/>
            </a:xfrm>
          </p:grpSpPr>
          <p:sp>
            <p:nvSpPr>
              <p:cNvPr id="43" name="Rectangle 42">
                <a:extLst>
                  <a:ext uri="{FF2B5EF4-FFF2-40B4-BE49-F238E27FC236}">
                    <a16:creationId xmlns:a16="http://schemas.microsoft.com/office/drawing/2014/main" id="{44EAC412-04B4-184B-FCE8-166A946D844E}"/>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44" name="Rectangle 75">
                <a:extLst>
                  <a:ext uri="{FF2B5EF4-FFF2-40B4-BE49-F238E27FC236}">
                    <a16:creationId xmlns:a16="http://schemas.microsoft.com/office/drawing/2014/main" id="{55106C12-B238-A6E4-6D3D-709563CC1EEE}"/>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42" name="Rectangle 90">
              <a:extLst>
                <a:ext uri="{FF2B5EF4-FFF2-40B4-BE49-F238E27FC236}">
                  <a16:creationId xmlns:a16="http://schemas.microsoft.com/office/drawing/2014/main" id="{BAB7F138-6EF9-4FEB-948C-41483A14FAB0}"/>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45" name="Group 44">
            <a:extLst>
              <a:ext uri="{FF2B5EF4-FFF2-40B4-BE49-F238E27FC236}">
                <a16:creationId xmlns:a16="http://schemas.microsoft.com/office/drawing/2014/main" id="{54DE6062-352D-2D7C-BB33-95D8F2D10BD4}"/>
              </a:ext>
            </a:extLst>
          </p:cNvPr>
          <p:cNvGrpSpPr/>
          <p:nvPr/>
        </p:nvGrpSpPr>
        <p:grpSpPr>
          <a:xfrm>
            <a:off x="21031200" y="4537234"/>
            <a:ext cx="9144000" cy="4480560"/>
            <a:chOff x="1188720" y="4537234"/>
            <a:chExt cx="9144000" cy="4480560"/>
          </a:xfrm>
        </p:grpSpPr>
        <p:grpSp>
          <p:nvGrpSpPr>
            <p:cNvPr id="46" name="Group 45">
              <a:extLst>
                <a:ext uri="{FF2B5EF4-FFF2-40B4-BE49-F238E27FC236}">
                  <a16:creationId xmlns:a16="http://schemas.microsoft.com/office/drawing/2014/main" id="{EC9A0A7D-F2BF-3DE9-8C3F-E9225044D4C6}"/>
                </a:ext>
              </a:extLst>
            </p:cNvPr>
            <p:cNvGrpSpPr/>
            <p:nvPr/>
          </p:nvGrpSpPr>
          <p:grpSpPr>
            <a:xfrm>
              <a:off x="1188720" y="4537234"/>
              <a:ext cx="9144000" cy="1051560"/>
              <a:chOff x="1188720" y="4537234"/>
              <a:chExt cx="9144000" cy="1051560"/>
            </a:xfrm>
          </p:grpSpPr>
          <p:sp>
            <p:nvSpPr>
              <p:cNvPr id="48" name="Rectangle 47">
                <a:extLst>
                  <a:ext uri="{FF2B5EF4-FFF2-40B4-BE49-F238E27FC236}">
                    <a16:creationId xmlns:a16="http://schemas.microsoft.com/office/drawing/2014/main" id="{8546C04C-27CD-452B-942D-B5312134A915}"/>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49" name="Rectangle 75">
                <a:extLst>
                  <a:ext uri="{FF2B5EF4-FFF2-40B4-BE49-F238E27FC236}">
                    <a16:creationId xmlns:a16="http://schemas.microsoft.com/office/drawing/2014/main" id="{B764B791-F6D4-2925-BB93-A0C52F5ADDC5}"/>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47" name="Rectangle 90">
              <a:extLst>
                <a:ext uri="{FF2B5EF4-FFF2-40B4-BE49-F238E27FC236}">
                  <a16:creationId xmlns:a16="http://schemas.microsoft.com/office/drawing/2014/main" id="{BE67CBFA-F2AC-5B18-7F22-27567E6C8BFF}"/>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50" name="Group 49">
            <a:extLst>
              <a:ext uri="{FF2B5EF4-FFF2-40B4-BE49-F238E27FC236}">
                <a16:creationId xmlns:a16="http://schemas.microsoft.com/office/drawing/2014/main" id="{52AFC5BB-7051-D6C2-C8D6-278B47478E7E}"/>
              </a:ext>
            </a:extLst>
          </p:cNvPr>
          <p:cNvGrpSpPr/>
          <p:nvPr/>
        </p:nvGrpSpPr>
        <p:grpSpPr>
          <a:xfrm>
            <a:off x="30952440" y="4537234"/>
            <a:ext cx="9144000" cy="4480560"/>
            <a:chOff x="1188720" y="4537234"/>
            <a:chExt cx="9144000" cy="4480560"/>
          </a:xfrm>
        </p:grpSpPr>
        <p:grpSp>
          <p:nvGrpSpPr>
            <p:cNvPr id="51" name="Group 50">
              <a:extLst>
                <a:ext uri="{FF2B5EF4-FFF2-40B4-BE49-F238E27FC236}">
                  <a16:creationId xmlns:a16="http://schemas.microsoft.com/office/drawing/2014/main" id="{1061509A-9914-F703-A8A0-188D3AD05AC3}"/>
                </a:ext>
              </a:extLst>
            </p:cNvPr>
            <p:cNvGrpSpPr/>
            <p:nvPr/>
          </p:nvGrpSpPr>
          <p:grpSpPr>
            <a:xfrm>
              <a:off x="1188720" y="4537234"/>
              <a:ext cx="9144000" cy="1051560"/>
              <a:chOff x="1188720" y="4537234"/>
              <a:chExt cx="9144000" cy="1051560"/>
            </a:xfrm>
          </p:grpSpPr>
          <p:sp>
            <p:nvSpPr>
              <p:cNvPr id="53" name="Rectangle 52">
                <a:extLst>
                  <a:ext uri="{FF2B5EF4-FFF2-40B4-BE49-F238E27FC236}">
                    <a16:creationId xmlns:a16="http://schemas.microsoft.com/office/drawing/2014/main" id="{67691E62-731A-4F77-CA6C-8021A5D0F5AB}"/>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54" name="Rectangle 75">
                <a:extLst>
                  <a:ext uri="{FF2B5EF4-FFF2-40B4-BE49-F238E27FC236}">
                    <a16:creationId xmlns:a16="http://schemas.microsoft.com/office/drawing/2014/main" id="{97FA60A6-8130-0B63-6810-5CC65B87832B}"/>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52" name="Rectangle 90">
              <a:extLst>
                <a:ext uri="{FF2B5EF4-FFF2-40B4-BE49-F238E27FC236}">
                  <a16:creationId xmlns:a16="http://schemas.microsoft.com/office/drawing/2014/main" id="{1D79E416-74A5-5940-637B-750B01D1586B}"/>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55" name="Group 54">
            <a:extLst>
              <a:ext uri="{FF2B5EF4-FFF2-40B4-BE49-F238E27FC236}">
                <a16:creationId xmlns:a16="http://schemas.microsoft.com/office/drawing/2014/main" id="{84571A79-CB78-BEED-566D-F3516D6712D5}"/>
              </a:ext>
            </a:extLst>
          </p:cNvPr>
          <p:cNvGrpSpPr/>
          <p:nvPr/>
        </p:nvGrpSpPr>
        <p:grpSpPr>
          <a:xfrm>
            <a:off x="40873680" y="4537234"/>
            <a:ext cx="9144000" cy="4480560"/>
            <a:chOff x="1188720" y="4537234"/>
            <a:chExt cx="9144000" cy="4480560"/>
          </a:xfrm>
        </p:grpSpPr>
        <p:grpSp>
          <p:nvGrpSpPr>
            <p:cNvPr id="56" name="Group 55">
              <a:extLst>
                <a:ext uri="{FF2B5EF4-FFF2-40B4-BE49-F238E27FC236}">
                  <a16:creationId xmlns:a16="http://schemas.microsoft.com/office/drawing/2014/main" id="{ED7343F9-CD28-2049-4F57-74156663ECFD}"/>
                </a:ext>
              </a:extLst>
            </p:cNvPr>
            <p:cNvGrpSpPr/>
            <p:nvPr/>
          </p:nvGrpSpPr>
          <p:grpSpPr>
            <a:xfrm>
              <a:off x="1188720" y="4537234"/>
              <a:ext cx="9144000" cy="1051560"/>
              <a:chOff x="1188720" y="4537234"/>
              <a:chExt cx="9144000" cy="1051560"/>
            </a:xfrm>
          </p:grpSpPr>
          <p:sp>
            <p:nvSpPr>
              <p:cNvPr id="58" name="Rectangle 57">
                <a:extLst>
                  <a:ext uri="{FF2B5EF4-FFF2-40B4-BE49-F238E27FC236}">
                    <a16:creationId xmlns:a16="http://schemas.microsoft.com/office/drawing/2014/main" id="{7986AA27-5159-4351-86E2-E79907944DC0}"/>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59" name="Rectangle 75">
                <a:extLst>
                  <a:ext uri="{FF2B5EF4-FFF2-40B4-BE49-F238E27FC236}">
                    <a16:creationId xmlns:a16="http://schemas.microsoft.com/office/drawing/2014/main" id="{71B634BD-5C5E-2BEF-3710-0FC946097AD8}"/>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57" name="Rectangle 90">
              <a:extLst>
                <a:ext uri="{FF2B5EF4-FFF2-40B4-BE49-F238E27FC236}">
                  <a16:creationId xmlns:a16="http://schemas.microsoft.com/office/drawing/2014/main" id="{F4E34F66-9DA6-295B-C2B8-3FF75B9AD6F4}"/>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60" name="Group 59">
            <a:extLst>
              <a:ext uri="{FF2B5EF4-FFF2-40B4-BE49-F238E27FC236}">
                <a16:creationId xmlns:a16="http://schemas.microsoft.com/office/drawing/2014/main" id="{096A7A6E-EFBA-5992-0EB7-DFA7876533F7}"/>
              </a:ext>
            </a:extLst>
          </p:cNvPr>
          <p:cNvGrpSpPr/>
          <p:nvPr/>
        </p:nvGrpSpPr>
        <p:grpSpPr>
          <a:xfrm>
            <a:off x="1188720" y="14599214"/>
            <a:ext cx="9144000" cy="4480560"/>
            <a:chOff x="1188720" y="4537234"/>
            <a:chExt cx="9144000" cy="4480560"/>
          </a:xfrm>
        </p:grpSpPr>
        <p:grpSp>
          <p:nvGrpSpPr>
            <p:cNvPr id="61" name="Group 60">
              <a:extLst>
                <a:ext uri="{FF2B5EF4-FFF2-40B4-BE49-F238E27FC236}">
                  <a16:creationId xmlns:a16="http://schemas.microsoft.com/office/drawing/2014/main" id="{BE5BE888-C236-B25D-C0DC-80876F88C2CC}"/>
                </a:ext>
              </a:extLst>
            </p:cNvPr>
            <p:cNvGrpSpPr/>
            <p:nvPr/>
          </p:nvGrpSpPr>
          <p:grpSpPr>
            <a:xfrm>
              <a:off x="1188720" y="4537234"/>
              <a:ext cx="9144000" cy="1051560"/>
              <a:chOff x="1188720" y="4537234"/>
              <a:chExt cx="9144000" cy="1051560"/>
            </a:xfrm>
          </p:grpSpPr>
          <p:sp>
            <p:nvSpPr>
              <p:cNvPr id="63" name="Rectangle 62">
                <a:extLst>
                  <a:ext uri="{FF2B5EF4-FFF2-40B4-BE49-F238E27FC236}">
                    <a16:creationId xmlns:a16="http://schemas.microsoft.com/office/drawing/2014/main" id="{8464A637-1B9F-9471-159D-C5F1B3C8425F}"/>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64" name="Rectangle 75">
                <a:extLst>
                  <a:ext uri="{FF2B5EF4-FFF2-40B4-BE49-F238E27FC236}">
                    <a16:creationId xmlns:a16="http://schemas.microsoft.com/office/drawing/2014/main" id="{55F556D4-93D8-4351-547D-D0FCC952CEEE}"/>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62" name="Rectangle 90">
              <a:extLst>
                <a:ext uri="{FF2B5EF4-FFF2-40B4-BE49-F238E27FC236}">
                  <a16:creationId xmlns:a16="http://schemas.microsoft.com/office/drawing/2014/main" id="{1E14CF33-E8CC-6690-E55B-19971D57B3BB}"/>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65" name="Group 64">
            <a:extLst>
              <a:ext uri="{FF2B5EF4-FFF2-40B4-BE49-F238E27FC236}">
                <a16:creationId xmlns:a16="http://schemas.microsoft.com/office/drawing/2014/main" id="{4441E097-5986-3315-B64C-E1250CFADB50}"/>
              </a:ext>
            </a:extLst>
          </p:cNvPr>
          <p:cNvGrpSpPr/>
          <p:nvPr/>
        </p:nvGrpSpPr>
        <p:grpSpPr>
          <a:xfrm>
            <a:off x="11109960" y="14599214"/>
            <a:ext cx="9144000" cy="4480560"/>
            <a:chOff x="1188720" y="4537234"/>
            <a:chExt cx="9144000" cy="4480560"/>
          </a:xfrm>
        </p:grpSpPr>
        <p:grpSp>
          <p:nvGrpSpPr>
            <p:cNvPr id="66" name="Group 65">
              <a:extLst>
                <a:ext uri="{FF2B5EF4-FFF2-40B4-BE49-F238E27FC236}">
                  <a16:creationId xmlns:a16="http://schemas.microsoft.com/office/drawing/2014/main" id="{7DDB976B-04AA-DAE8-5516-36073627DB86}"/>
                </a:ext>
              </a:extLst>
            </p:cNvPr>
            <p:cNvGrpSpPr/>
            <p:nvPr/>
          </p:nvGrpSpPr>
          <p:grpSpPr>
            <a:xfrm>
              <a:off x="1188720" y="4537234"/>
              <a:ext cx="9144000" cy="1051560"/>
              <a:chOff x="1188720" y="4537234"/>
              <a:chExt cx="9144000" cy="1051560"/>
            </a:xfrm>
          </p:grpSpPr>
          <p:sp>
            <p:nvSpPr>
              <p:cNvPr id="68" name="Rectangle 67">
                <a:extLst>
                  <a:ext uri="{FF2B5EF4-FFF2-40B4-BE49-F238E27FC236}">
                    <a16:creationId xmlns:a16="http://schemas.microsoft.com/office/drawing/2014/main" id="{93DDA73F-00A7-7D75-D556-941C3510B07D}"/>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69" name="Rectangle 75">
                <a:extLst>
                  <a:ext uri="{FF2B5EF4-FFF2-40B4-BE49-F238E27FC236}">
                    <a16:creationId xmlns:a16="http://schemas.microsoft.com/office/drawing/2014/main" id="{120E34BD-1205-CF68-C141-F9F310CADA34}"/>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67" name="Rectangle 90">
              <a:extLst>
                <a:ext uri="{FF2B5EF4-FFF2-40B4-BE49-F238E27FC236}">
                  <a16:creationId xmlns:a16="http://schemas.microsoft.com/office/drawing/2014/main" id="{704F251A-CE44-4395-2B6C-7F70B6456B01}"/>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70" name="Group 69">
            <a:extLst>
              <a:ext uri="{FF2B5EF4-FFF2-40B4-BE49-F238E27FC236}">
                <a16:creationId xmlns:a16="http://schemas.microsoft.com/office/drawing/2014/main" id="{DF5726F3-B09F-00B4-DC26-C10630130D9A}"/>
              </a:ext>
            </a:extLst>
          </p:cNvPr>
          <p:cNvGrpSpPr/>
          <p:nvPr/>
        </p:nvGrpSpPr>
        <p:grpSpPr>
          <a:xfrm>
            <a:off x="21031200" y="14599214"/>
            <a:ext cx="9144000" cy="4480560"/>
            <a:chOff x="1188720" y="4537234"/>
            <a:chExt cx="9144000" cy="4480560"/>
          </a:xfrm>
        </p:grpSpPr>
        <p:grpSp>
          <p:nvGrpSpPr>
            <p:cNvPr id="71" name="Group 70">
              <a:extLst>
                <a:ext uri="{FF2B5EF4-FFF2-40B4-BE49-F238E27FC236}">
                  <a16:creationId xmlns:a16="http://schemas.microsoft.com/office/drawing/2014/main" id="{F008258F-E28D-6453-FC01-E8C7027EC798}"/>
                </a:ext>
              </a:extLst>
            </p:cNvPr>
            <p:cNvGrpSpPr/>
            <p:nvPr/>
          </p:nvGrpSpPr>
          <p:grpSpPr>
            <a:xfrm>
              <a:off x="1188720" y="4537234"/>
              <a:ext cx="9144000" cy="1051560"/>
              <a:chOff x="1188720" y="4537234"/>
              <a:chExt cx="9144000" cy="1051560"/>
            </a:xfrm>
          </p:grpSpPr>
          <p:sp>
            <p:nvSpPr>
              <p:cNvPr id="73" name="Rectangle 72">
                <a:extLst>
                  <a:ext uri="{FF2B5EF4-FFF2-40B4-BE49-F238E27FC236}">
                    <a16:creationId xmlns:a16="http://schemas.microsoft.com/office/drawing/2014/main" id="{CC89C0E8-7523-499F-20C4-BA6C79E162FC}"/>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74" name="Rectangle 75">
                <a:extLst>
                  <a:ext uri="{FF2B5EF4-FFF2-40B4-BE49-F238E27FC236}">
                    <a16:creationId xmlns:a16="http://schemas.microsoft.com/office/drawing/2014/main" id="{CA26A886-8B95-8356-AC8C-B690E5673B38}"/>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72" name="Rectangle 90">
              <a:extLst>
                <a:ext uri="{FF2B5EF4-FFF2-40B4-BE49-F238E27FC236}">
                  <a16:creationId xmlns:a16="http://schemas.microsoft.com/office/drawing/2014/main" id="{024DE7FD-395F-3A8B-8453-87BA5311226C}"/>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75" name="Group 74">
            <a:extLst>
              <a:ext uri="{FF2B5EF4-FFF2-40B4-BE49-F238E27FC236}">
                <a16:creationId xmlns:a16="http://schemas.microsoft.com/office/drawing/2014/main" id="{CD31A22F-74F8-69E0-014D-A128D5D0D4B5}"/>
              </a:ext>
            </a:extLst>
          </p:cNvPr>
          <p:cNvGrpSpPr/>
          <p:nvPr/>
        </p:nvGrpSpPr>
        <p:grpSpPr>
          <a:xfrm>
            <a:off x="30952440" y="14599214"/>
            <a:ext cx="9144000" cy="4480560"/>
            <a:chOff x="1188720" y="4537234"/>
            <a:chExt cx="9144000" cy="4480560"/>
          </a:xfrm>
        </p:grpSpPr>
        <p:grpSp>
          <p:nvGrpSpPr>
            <p:cNvPr id="76" name="Group 75">
              <a:extLst>
                <a:ext uri="{FF2B5EF4-FFF2-40B4-BE49-F238E27FC236}">
                  <a16:creationId xmlns:a16="http://schemas.microsoft.com/office/drawing/2014/main" id="{3E34B049-1DA2-94EB-40A2-F45C5317E4C2}"/>
                </a:ext>
              </a:extLst>
            </p:cNvPr>
            <p:cNvGrpSpPr/>
            <p:nvPr/>
          </p:nvGrpSpPr>
          <p:grpSpPr>
            <a:xfrm>
              <a:off x="1188720" y="4537234"/>
              <a:ext cx="9144000" cy="1051560"/>
              <a:chOff x="1188720" y="4537234"/>
              <a:chExt cx="9144000" cy="1051560"/>
            </a:xfrm>
          </p:grpSpPr>
          <p:sp>
            <p:nvSpPr>
              <p:cNvPr id="78" name="Rectangle 77">
                <a:extLst>
                  <a:ext uri="{FF2B5EF4-FFF2-40B4-BE49-F238E27FC236}">
                    <a16:creationId xmlns:a16="http://schemas.microsoft.com/office/drawing/2014/main" id="{2FCB7A40-ED71-723B-1E42-55294C44728D}"/>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79" name="Rectangle 75">
                <a:extLst>
                  <a:ext uri="{FF2B5EF4-FFF2-40B4-BE49-F238E27FC236}">
                    <a16:creationId xmlns:a16="http://schemas.microsoft.com/office/drawing/2014/main" id="{900A763F-1AA3-B726-2810-4646C9717E32}"/>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77" name="Rectangle 90">
              <a:extLst>
                <a:ext uri="{FF2B5EF4-FFF2-40B4-BE49-F238E27FC236}">
                  <a16:creationId xmlns:a16="http://schemas.microsoft.com/office/drawing/2014/main" id="{28F2A59A-F345-A46B-552B-E6EF5C71B1EB}"/>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80" name="Group 79">
            <a:extLst>
              <a:ext uri="{FF2B5EF4-FFF2-40B4-BE49-F238E27FC236}">
                <a16:creationId xmlns:a16="http://schemas.microsoft.com/office/drawing/2014/main" id="{D2D848DF-F29C-1BF5-2E75-2D985B2E2427}"/>
              </a:ext>
            </a:extLst>
          </p:cNvPr>
          <p:cNvGrpSpPr/>
          <p:nvPr/>
        </p:nvGrpSpPr>
        <p:grpSpPr>
          <a:xfrm>
            <a:off x="40873680" y="14599214"/>
            <a:ext cx="9144000" cy="4480560"/>
            <a:chOff x="1188720" y="4537234"/>
            <a:chExt cx="9144000" cy="4480560"/>
          </a:xfrm>
        </p:grpSpPr>
        <p:grpSp>
          <p:nvGrpSpPr>
            <p:cNvPr id="81" name="Group 80">
              <a:extLst>
                <a:ext uri="{FF2B5EF4-FFF2-40B4-BE49-F238E27FC236}">
                  <a16:creationId xmlns:a16="http://schemas.microsoft.com/office/drawing/2014/main" id="{7327BAFE-E0F1-7F02-FDFA-665F4C830EAA}"/>
                </a:ext>
              </a:extLst>
            </p:cNvPr>
            <p:cNvGrpSpPr/>
            <p:nvPr/>
          </p:nvGrpSpPr>
          <p:grpSpPr>
            <a:xfrm>
              <a:off x="1188720" y="4537234"/>
              <a:ext cx="9144000" cy="1051560"/>
              <a:chOff x="1188720" y="4537234"/>
              <a:chExt cx="9144000" cy="1051560"/>
            </a:xfrm>
          </p:grpSpPr>
          <p:sp>
            <p:nvSpPr>
              <p:cNvPr id="83" name="Rectangle 82">
                <a:extLst>
                  <a:ext uri="{FF2B5EF4-FFF2-40B4-BE49-F238E27FC236}">
                    <a16:creationId xmlns:a16="http://schemas.microsoft.com/office/drawing/2014/main" id="{41700E5F-80F7-A04D-A6CA-983AA6845995}"/>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84" name="Rectangle 75">
                <a:extLst>
                  <a:ext uri="{FF2B5EF4-FFF2-40B4-BE49-F238E27FC236}">
                    <a16:creationId xmlns:a16="http://schemas.microsoft.com/office/drawing/2014/main" id="{36848CDA-30EE-111A-21F7-ED4E88A0D157}"/>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82" name="Rectangle 90">
              <a:extLst>
                <a:ext uri="{FF2B5EF4-FFF2-40B4-BE49-F238E27FC236}">
                  <a16:creationId xmlns:a16="http://schemas.microsoft.com/office/drawing/2014/main" id="{DE7BC062-1322-EDB3-38DE-524043C9505C}"/>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spTree>
    <p:extLst>
      <p:ext uri="{BB962C8B-B14F-4D97-AF65-F5344CB8AC3E}">
        <p14:creationId xmlns:p14="http://schemas.microsoft.com/office/powerpoint/2010/main" val="1933376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4">
            <a:extLst>
              <a:ext uri="{FF2B5EF4-FFF2-40B4-BE49-F238E27FC236}">
                <a16:creationId xmlns:a16="http://schemas.microsoft.com/office/drawing/2014/main" id="{05AA3C49-A2DE-9308-2E31-C293D0DC43D5}"/>
              </a:ext>
            </a:extLst>
          </p:cNvPr>
          <p:cNvSpPr>
            <a:spLocks noChangeArrowheads="1"/>
          </p:cNvSpPr>
          <p:nvPr/>
        </p:nvSpPr>
        <p:spPr bwMode="auto">
          <a:xfrm>
            <a:off x="1188720" y="348194"/>
            <a:ext cx="48828960" cy="436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chemeClr val="bg1"/>
                </a:solidFill>
                <a:latin typeface="Helvetica "/>
              </a:rPr>
              <a:t>Poster Title: at least 72 point (this is 85 pt, which enlarges to 109 pt)</a:t>
            </a:r>
            <a:br>
              <a:rPr lang="en-US" altLang="en-US" sz="8543" b="1" dirty="0">
                <a:solidFill>
                  <a:schemeClr val="bg1"/>
                </a:solidFill>
                <a:latin typeface="Goudy Old Style" panose="02020502050305020303" pitchFamily="18" charset="0"/>
              </a:rPr>
            </a:br>
            <a:endParaRPr lang="en-US" altLang="en-US" sz="1500" b="1" dirty="0">
              <a:solidFill>
                <a:schemeClr val="bg1"/>
              </a:solidFill>
              <a:latin typeface="Goudy Old Style" panose="02020502050305020303" pitchFamily="18" charset="0"/>
            </a:endParaRPr>
          </a:p>
          <a:p>
            <a:pPr eaLnBrk="1" hangingPunct="1">
              <a:spcBef>
                <a:spcPct val="0"/>
              </a:spcBef>
              <a:buNone/>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grpSp>
        <p:nvGrpSpPr>
          <p:cNvPr id="2" name="Group 1">
            <a:extLst>
              <a:ext uri="{FF2B5EF4-FFF2-40B4-BE49-F238E27FC236}">
                <a16:creationId xmlns:a16="http://schemas.microsoft.com/office/drawing/2014/main" id="{2B62BC05-757C-B461-6A7C-43346DC1FFFD}"/>
              </a:ext>
            </a:extLst>
          </p:cNvPr>
          <p:cNvGrpSpPr/>
          <p:nvPr/>
        </p:nvGrpSpPr>
        <p:grpSpPr>
          <a:xfrm>
            <a:off x="1188720" y="4838454"/>
            <a:ext cx="9144000" cy="4480560"/>
            <a:chOff x="1188720" y="4537234"/>
            <a:chExt cx="9144000" cy="4480560"/>
          </a:xfrm>
        </p:grpSpPr>
        <p:grpSp>
          <p:nvGrpSpPr>
            <p:cNvPr id="36" name="Group 35">
              <a:extLst>
                <a:ext uri="{FF2B5EF4-FFF2-40B4-BE49-F238E27FC236}">
                  <a16:creationId xmlns:a16="http://schemas.microsoft.com/office/drawing/2014/main" id="{D2EC9695-D64B-4979-E352-4D0E08C05BAF}"/>
                </a:ext>
              </a:extLst>
            </p:cNvPr>
            <p:cNvGrpSpPr/>
            <p:nvPr/>
          </p:nvGrpSpPr>
          <p:grpSpPr>
            <a:xfrm>
              <a:off x="1188720" y="4537234"/>
              <a:ext cx="9144000" cy="1051560"/>
              <a:chOff x="1188720" y="4537234"/>
              <a:chExt cx="9144000" cy="1051560"/>
            </a:xfrm>
          </p:grpSpPr>
          <p:sp>
            <p:nvSpPr>
              <p:cNvPr id="38" name="Rectangle 37">
                <a:extLst>
                  <a:ext uri="{FF2B5EF4-FFF2-40B4-BE49-F238E27FC236}">
                    <a16:creationId xmlns:a16="http://schemas.microsoft.com/office/drawing/2014/main" id="{C0CA56A4-2619-383D-90A9-E5A0089997A4}"/>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39" name="Rectangle 75">
                <a:extLst>
                  <a:ext uri="{FF2B5EF4-FFF2-40B4-BE49-F238E27FC236}">
                    <a16:creationId xmlns:a16="http://schemas.microsoft.com/office/drawing/2014/main" id="{FC3ED07C-8F54-A83B-E340-D8B15FC2326B}"/>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37" name="Rectangle 90">
              <a:extLst>
                <a:ext uri="{FF2B5EF4-FFF2-40B4-BE49-F238E27FC236}">
                  <a16:creationId xmlns:a16="http://schemas.microsoft.com/office/drawing/2014/main" id="{136CB06B-F48D-EE2F-B810-A124C672590E}"/>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40" name="Group 39">
            <a:extLst>
              <a:ext uri="{FF2B5EF4-FFF2-40B4-BE49-F238E27FC236}">
                <a16:creationId xmlns:a16="http://schemas.microsoft.com/office/drawing/2014/main" id="{E07B0E31-0334-6A66-2100-E69D41753D18}"/>
              </a:ext>
            </a:extLst>
          </p:cNvPr>
          <p:cNvGrpSpPr/>
          <p:nvPr/>
        </p:nvGrpSpPr>
        <p:grpSpPr>
          <a:xfrm>
            <a:off x="11109960" y="4838454"/>
            <a:ext cx="9144000" cy="4480560"/>
            <a:chOff x="1188720" y="4537234"/>
            <a:chExt cx="9144000" cy="4480560"/>
          </a:xfrm>
        </p:grpSpPr>
        <p:grpSp>
          <p:nvGrpSpPr>
            <p:cNvPr id="41" name="Group 40">
              <a:extLst>
                <a:ext uri="{FF2B5EF4-FFF2-40B4-BE49-F238E27FC236}">
                  <a16:creationId xmlns:a16="http://schemas.microsoft.com/office/drawing/2014/main" id="{53DB0620-1BAC-6155-08F7-ED72E22F5E74}"/>
                </a:ext>
              </a:extLst>
            </p:cNvPr>
            <p:cNvGrpSpPr/>
            <p:nvPr/>
          </p:nvGrpSpPr>
          <p:grpSpPr>
            <a:xfrm>
              <a:off x="1188720" y="4537234"/>
              <a:ext cx="9144000" cy="1051560"/>
              <a:chOff x="1188720" y="4537234"/>
              <a:chExt cx="9144000" cy="1051560"/>
            </a:xfrm>
          </p:grpSpPr>
          <p:sp>
            <p:nvSpPr>
              <p:cNvPr id="43" name="Rectangle 42">
                <a:extLst>
                  <a:ext uri="{FF2B5EF4-FFF2-40B4-BE49-F238E27FC236}">
                    <a16:creationId xmlns:a16="http://schemas.microsoft.com/office/drawing/2014/main" id="{0243B474-CDCA-A3F1-574F-2F748309D832}"/>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44" name="Rectangle 75">
                <a:extLst>
                  <a:ext uri="{FF2B5EF4-FFF2-40B4-BE49-F238E27FC236}">
                    <a16:creationId xmlns:a16="http://schemas.microsoft.com/office/drawing/2014/main" id="{2436AB0C-107D-87CA-D313-7ABC13227D64}"/>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42" name="Rectangle 90">
              <a:extLst>
                <a:ext uri="{FF2B5EF4-FFF2-40B4-BE49-F238E27FC236}">
                  <a16:creationId xmlns:a16="http://schemas.microsoft.com/office/drawing/2014/main" id="{61E52785-D61B-B234-6B36-B6A68B7EAA3A}"/>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45" name="Group 44">
            <a:extLst>
              <a:ext uri="{FF2B5EF4-FFF2-40B4-BE49-F238E27FC236}">
                <a16:creationId xmlns:a16="http://schemas.microsoft.com/office/drawing/2014/main" id="{E57C10F1-5A77-EDB7-C03F-C5A65512CCB2}"/>
              </a:ext>
            </a:extLst>
          </p:cNvPr>
          <p:cNvGrpSpPr/>
          <p:nvPr/>
        </p:nvGrpSpPr>
        <p:grpSpPr>
          <a:xfrm>
            <a:off x="21031200" y="4838454"/>
            <a:ext cx="9144000" cy="4480560"/>
            <a:chOff x="1188720" y="4537234"/>
            <a:chExt cx="9144000" cy="4480560"/>
          </a:xfrm>
        </p:grpSpPr>
        <p:grpSp>
          <p:nvGrpSpPr>
            <p:cNvPr id="46" name="Group 45">
              <a:extLst>
                <a:ext uri="{FF2B5EF4-FFF2-40B4-BE49-F238E27FC236}">
                  <a16:creationId xmlns:a16="http://schemas.microsoft.com/office/drawing/2014/main" id="{C5584CC7-278A-D609-951D-E57A967550EC}"/>
                </a:ext>
              </a:extLst>
            </p:cNvPr>
            <p:cNvGrpSpPr/>
            <p:nvPr/>
          </p:nvGrpSpPr>
          <p:grpSpPr>
            <a:xfrm>
              <a:off x="1188720" y="4537234"/>
              <a:ext cx="9144000" cy="1051560"/>
              <a:chOff x="1188720" y="4537234"/>
              <a:chExt cx="9144000" cy="1051560"/>
            </a:xfrm>
          </p:grpSpPr>
          <p:sp>
            <p:nvSpPr>
              <p:cNvPr id="48" name="Rectangle 47">
                <a:extLst>
                  <a:ext uri="{FF2B5EF4-FFF2-40B4-BE49-F238E27FC236}">
                    <a16:creationId xmlns:a16="http://schemas.microsoft.com/office/drawing/2014/main" id="{951CF460-CAD6-060B-1E8F-10D3CE692541}"/>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49" name="Rectangle 75">
                <a:extLst>
                  <a:ext uri="{FF2B5EF4-FFF2-40B4-BE49-F238E27FC236}">
                    <a16:creationId xmlns:a16="http://schemas.microsoft.com/office/drawing/2014/main" id="{ADA2D2DB-9BD0-24AA-0055-489656E04983}"/>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47" name="Rectangle 90">
              <a:extLst>
                <a:ext uri="{FF2B5EF4-FFF2-40B4-BE49-F238E27FC236}">
                  <a16:creationId xmlns:a16="http://schemas.microsoft.com/office/drawing/2014/main" id="{26BA700C-EDFD-292F-B3FE-80C736D34245}"/>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50" name="Group 49">
            <a:extLst>
              <a:ext uri="{FF2B5EF4-FFF2-40B4-BE49-F238E27FC236}">
                <a16:creationId xmlns:a16="http://schemas.microsoft.com/office/drawing/2014/main" id="{04C9FA79-C03D-3941-91D8-86C023DA014B}"/>
              </a:ext>
            </a:extLst>
          </p:cNvPr>
          <p:cNvGrpSpPr/>
          <p:nvPr/>
        </p:nvGrpSpPr>
        <p:grpSpPr>
          <a:xfrm>
            <a:off x="30952440" y="4838454"/>
            <a:ext cx="9144000" cy="4480560"/>
            <a:chOff x="1188720" y="4537234"/>
            <a:chExt cx="9144000" cy="4480560"/>
          </a:xfrm>
        </p:grpSpPr>
        <p:grpSp>
          <p:nvGrpSpPr>
            <p:cNvPr id="51" name="Group 50">
              <a:extLst>
                <a:ext uri="{FF2B5EF4-FFF2-40B4-BE49-F238E27FC236}">
                  <a16:creationId xmlns:a16="http://schemas.microsoft.com/office/drawing/2014/main" id="{8A0F91A2-42D2-8D11-FA74-2687F198CD70}"/>
                </a:ext>
              </a:extLst>
            </p:cNvPr>
            <p:cNvGrpSpPr/>
            <p:nvPr/>
          </p:nvGrpSpPr>
          <p:grpSpPr>
            <a:xfrm>
              <a:off x="1188720" y="4537234"/>
              <a:ext cx="9144000" cy="1051560"/>
              <a:chOff x="1188720" y="4537234"/>
              <a:chExt cx="9144000" cy="1051560"/>
            </a:xfrm>
          </p:grpSpPr>
          <p:sp>
            <p:nvSpPr>
              <p:cNvPr id="53" name="Rectangle 52">
                <a:extLst>
                  <a:ext uri="{FF2B5EF4-FFF2-40B4-BE49-F238E27FC236}">
                    <a16:creationId xmlns:a16="http://schemas.microsoft.com/office/drawing/2014/main" id="{E0BF22BD-E936-4709-0DD1-64756E961585}"/>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54" name="Rectangle 75">
                <a:extLst>
                  <a:ext uri="{FF2B5EF4-FFF2-40B4-BE49-F238E27FC236}">
                    <a16:creationId xmlns:a16="http://schemas.microsoft.com/office/drawing/2014/main" id="{A1319F6F-DA8E-1B9B-3B7C-5133499879E6}"/>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52" name="Rectangle 90">
              <a:extLst>
                <a:ext uri="{FF2B5EF4-FFF2-40B4-BE49-F238E27FC236}">
                  <a16:creationId xmlns:a16="http://schemas.microsoft.com/office/drawing/2014/main" id="{F72AD547-B131-3E60-D236-BEC85C07E4C9}"/>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55" name="Group 54">
            <a:extLst>
              <a:ext uri="{FF2B5EF4-FFF2-40B4-BE49-F238E27FC236}">
                <a16:creationId xmlns:a16="http://schemas.microsoft.com/office/drawing/2014/main" id="{CC1989B5-CF24-C28F-2E8C-EC1B3C0ECA9B}"/>
              </a:ext>
            </a:extLst>
          </p:cNvPr>
          <p:cNvGrpSpPr/>
          <p:nvPr/>
        </p:nvGrpSpPr>
        <p:grpSpPr>
          <a:xfrm>
            <a:off x="40873680" y="4838454"/>
            <a:ext cx="9144000" cy="4480560"/>
            <a:chOff x="1188720" y="4537234"/>
            <a:chExt cx="9144000" cy="4480560"/>
          </a:xfrm>
        </p:grpSpPr>
        <p:grpSp>
          <p:nvGrpSpPr>
            <p:cNvPr id="56" name="Group 55">
              <a:extLst>
                <a:ext uri="{FF2B5EF4-FFF2-40B4-BE49-F238E27FC236}">
                  <a16:creationId xmlns:a16="http://schemas.microsoft.com/office/drawing/2014/main" id="{FEBFB2FA-B996-62C5-9C1B-775DDBD48A6E}"/>
                </a:ext>
              </a:extLst>
            </p:cNvPr>
            <p:cNvGrpSpPr/>
            <p:nvPr/>
          </p:nvGrpSpPr>
          <p:grpSpPr>
            <a:xfrm>
              <a:off x="1188720" y="4537234"/>
              <a:ext cx="9144000" cy="1051560"/>
              <a:chOff x="1188720" y="4537234"/>
              <a:chExt cx="9144000" cy="1051560"/>
            </a:xfrm>
          </p:grpSpPr>
          <p:sp>
            <p:nvSpPr>
              <p:cNvPr id="58" name="Rectangle 57">
                <a:extLst>
                  <a:ext uri="{FF2B5EF4-FFF2-40B4-BE49-F238E27FC236}">
                    <a16:creationId xmlns:a16="http://schemas.microsoft.com/office/drawing/2014/main" id="{3967203D-9FF1-4476-0BD9-D4A9BE842782}"/>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59" name="Rectangle 75">
                <a:extLst>
                  <a:ext uri="{FF2B5EF4-FFF2-40B4-BE49-F238E27FC236}">
                    <a16:creationId xmlns:a16="http://schemas.microsoft.com/office/drawing/2014/main" id="{BA403C46-9F60-6E09-655A-58FC2FB36531}"/>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57" name="Rectangle 90">
              <a:extLst>
                <a:ext uri="{FF2B5EF4-FFF2-40B4-BE49-F238E27FC236}">
                  <a16:creationId xmlns:a16="http://schemas.microsoft.com/office/drawing/2014/main" id="{87949583-BA22-7D3C-6277-AF2F326134CC}"/>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60" name="Group 59">
            <a:extLst>
              <a:ext uri="{FF2B5EF4-FFF2-40B4-BE49-F238E27FC236}">
                <a16:creationId xmlns:a16="http://schemas.microsoft.com/office/drawing/2014/main" id="{93CFF2B2-4D35-BAB8-2E9A-432265E752FA}"/>
              </a:ext>
            </a:extLst>
          </p:cNvPr>
          <p:cNvGrpSpPr/>
          <p:nvPr/>
        </p:nvGrpSpPr>
        <p:grpSpPr>
          <a:xfrm>
            <a:off x="1188720" y="14900434"/>
            <a:ext cx="9144000" cy="4480560"/>
            <a:chOff x="1188720" y="4537234"/>
            <a:chExt cx="9144000" cy="4480560"/>
          </a:xfrm>
        </p:grpSpPr>
        <p:grpSp>
          <p:nvGrpSpPr>
            <p:cNvPr id="61" name="Group 60">
              <a:extLst>
                <a:ext uri="{FF2B5EF4-FFF2-40B4-BE49-F238E27FC236}">
                  <a16:creationId xmlns:a16="http://schemas.microsoft.com/office/drawing/2014/main" id="{ECC1554C-C543-ECD9-8EF9-A0FEE5B1E424}"/>
                </a:ext>
              </a:extLst>
            </p:cNvPr>
            <p:cNvGrpSpPr/>
            <p:nvPr/>
          </p:nvGrpSpPr>
          <p:grpSpPr>
            <a:xfrm>
              <a:off x="1188720" y="4537234"/>
              <a:ext cx="9144000" cy="1051560"/>
              <a:chOff x="1188720" y="4537234"/>
              <a:chExt cx="9144000" cy="1051560"/>
            </a:xfrm>
          </p:grpSpPr>
          <p:sp>
            <p:nvSpPr>
              <p:cNvPr id="63" name="Rectangle 62">
                <a:extLst>
                  <a:ext uri="{FF2B5EF4-FFF2-40B4-BE49-F238E27FC236}">
                    <a16:creationId xmlns:a16="http://schemas.microsoft.com/office/drawing/2014/main" id="{D44A8A55-ED52-7F06-A9B6-E268DF74BDC2}"/>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64" name="Rectangle 75">
                <a:extLst>
                  <a:ext uri="{FF2B5EF4-FFF2-40B4-BE49-F238E27FC236}">
                    <a16:creationId xmlns:a16="http://schemas.microsoft.com/office/drawing/2014/main" id="{1AD381AA-4A20-6AAB-D4F2-54385055E41E}"/>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62" name="Rectangle 90">
              <a:extLst>
                <a:ext uri="{FF2B5EF4-FFF2-40B4-BE49-F238E27FC236}">
                  <a16:creationId xmlns:a16="http://schemas.microsoft.com/office/drawing/2014/main" id="{3B9CB93F-A02F-5D7A-5D62-1BC0DC3FD29A}"/>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65" name="Group 64">
            <a:extLst>
              <a:ext uri="{FF2B5EF4-FFF2-40B4-BE49-F238E27FC236}">
                <a16:creationId xmlns:a16="http://schemas.microsoft.com/office/drawing/2014/main" id="{C0BD11FE-2A86-76C3-B527-5D0F63D243C6}"/>
              </a:ext>
            </a:extLst>
          </p:cNvPr>
          <p:cNvGrpSpPr/>
          <p:nvPr/>
        </p:nvGrpSpPr>
        <p:grpSpPr>
          <a:xfrm>
            <a:off x="11109960" y="14900434"/>
            <a:ext cx="9144000" cy="4480560"/>
            <a:chOff x="1188720" y="4537234"/>
            <a:chExt cx="9144000" cy="4480560"/>
          </a:xfrm>
        </p:grpSpPr>
        <p:grpSp>
          <p:nvGrpSpPr>
            <p:cNvPr id="66" name="Group 65">
              <a:extLst>
                <a:ext uri="{FF2B5EF4-FFF2-40B4-BE49-F238E27FC236}">
                  <a16:creationId xmlns:a16="http://schemas.microsoft.com/office/drawing/2014/main" id="{11378BA6-BF88-6963-4027-FC46CC9A9BEB}"/>
                </a:ext>
              </a:extLst>
            </p:cNvPr>
            <p:cNvGrpSpPr/>
            <p:nvPr/>
          </p:nvGrpSpPr>
          <p:grpSpPr>
            <a:xfrm>
              <a:off x="1188720" y="4537234"/>
              <a:ext cx="9144000" cy="1051560"/>
              <a:chOff x="1188720" y="4537234"/>
              <a:chExt cx="9144000" cy="1051560"/>
            </a:xfrm>
          </p:grpSpPr>
          <p:sp>
            <p:nvSpPr>
              <p:cNvPr id="68" name="Rectangle 67">
                <a:extLst>
                  <a:ext uri="{FF2B5EF4-FFF2-40B4-BE49-F238E27FC236}">
                    <a16:creationId xmlns:a16="http://schemas.microsoft.com/office/drawing/2014/main" id="{12C20514-FA5E-174B-EA00-DE7FB0DF6ED0}"/>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69" name="Rectangle 75">
                <a:extLst>
                  <a:ext uri="{FF2B5EF4-FFF2-40B4-BE49-F238E27FC236}">
                    <a16:creationId xmlns:a16="http://schemas.microsoft.com/office/drawing/2014/main" id="{F62ED6D5-B117-6AF1-4D55-41223AC3CFE5}"/>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67" name="Rectangle 90">
              <a:extLst>
                <a:ext uri="{FF2B5EF4-FFF2-40B4-BE49-F238E27FC236}">
                  <a16:creationId xmlns:a16="http://schemas.microsoft.com/office/drawing/2014/main" id="{33CF07AC-FCAF-513A-87EC-9C887AA4DA9B}"/>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70" name="Group 69">
            <a:extLst>
              <a:ext uri="{FF2B5EF4-FFF2-40B4-BE49-F238E27FC236}">
                <a16:creationId xmlns:a16="http://schemas.microsoft.com/office/drawing/2014/main" id="{61FC204D-A9AF-B0C5-7CE9-E78E16811F7E}"/>
              </a:ext>
            </a:extLst>
          </p:cNvPr>
          <p:cNvGrpSpPr/>
          <p:nvPr/>
        </p:nvGrpSpPr>
        <p:grpSpPr>
          <a:xfrm>
            <a:off x="21031200" y="14900434"/>
            <a:ext cx="9144000" cy="4480560"/>
            <a:chOff x="1188720" y="4537234"/>
            <a:chExt cx="9144000" cy="4480560"/>
          </a:xfrm>
        </p:grpSpPr>
        <p:grpSp>
          <p:nvGrpSpPr>
            <p:cNvPr id="71" name="Group 70">
              <a:extLst>
                <a:ext uri="{FF2B5EF4-FFF2-40B4-BE49-F238E27FC236}">
                  <a16:creationId xmlns:a16="http://schemas.microsoft.com/office/drawing/2014/main" id="{8C7ECDCA-8B8A-6A39-6CFA-828B12016AB4}"/>
                </a:ext>
              </a:extLst>
            </p:cNvPr>
            <p:cNvGrpSpPr/>
            <p:nvPr/>
          </p:nvGrpSpPr>
          <p:grpSpPr>
            <a:xfrm>
              <a:off x="1188720" y="4537234"/>
              <a:ext cx="9144000" cy="1051560"/>
              <a:chOff x="1188720" y="4537234"/>
              <a:chExt cx="9144000" cy="1051560"/>
            </a:xfrm>
          </p:grpSpPr>
          <p:sp>
            <p:nvSpPr>
              <p:cNvPr id="73" name="Rectangle 72">
                <a:extLst>
                  <a:ext uri="{FF2B5EF4-FFF2-40B4-BE49-F238E27FC236}">
                    <a16:creationId xmlns:a16="http://schemas.microsoft.com/office/drawing/2014/main" id="{AFF6311C-A02A-D188-C92E-FF3731A3EDD4}"/>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74" name="Rectangle 75">
                <a:extLst>
                  <a:ext uri="{FF2B5EF4-FFF2-40B4-BE49-F238E27FC236}">
                    <a16:creationId xmlns:a16="http://schemas.microsoft.com/office/drawing/2014/main" id="{53815805-1134-908D-A08B-0E6A580072BD}"/>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72" name="Rectangle 90">
              <a:extLst>
                <a:ext uri="{FF2B5EF4-FFF2-40B4-BE49-F238E27FC236}">
                  <a16:creationId xmlns:a16="http://schemas.microsoft.com/office/drawing/2014/main" id="{2FECFE25-ACFE-C242-09E9-90547B7BF65F}"/>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75" name="Group 74">
            <a:extLst>
              <a:ext uri="{FF2B5EF4-FFF2-40B4-BE49-F238E27FC236}">
                <a16:creationId xmlns:a16="http://schemas.microsoft.com/office/drawing/2014/main" id="{F37B966E-C479-6003-0B65-75882D1564B4}"/>
              </a:ext>
            </a:extLst>
          </p:cNvPr>
          <p:cNvGrpSpPr/>
          <p:nvPr/>
        </p:nvGrpSpPr>
        <p:grpSpPr>
          <a:xfrm>
            <a:off x="30952440" y="14900434"/>
            <a:ext cx="9144000" cy="4480560"/>
            <a:chOff x="1188720" y="4537234"/>
            <a:chExt cx="9144000" cy="4480560"/>
          </a:xfrm>
        </p:grpSpPr>
        <p:grpSp>
          <p:nvGrpSpPr>
            <p:cNvPr id="76" name="Group 75">
              <a:extLst>
                <a:ext uri="{FF2B5EF4-FFF2-40B4-BE49-F238E27FC236}">
                  <a16:creationId xmlns:a16="http://schemas.microsoft.com/office/drawing/2014/main" id="{C351062F-183E-F3CD-3060-C341767A3491}"/>
                </a:ext>
              </a:extLst>
            </p:cNvPr>
            <p:cNvGrpSpPr/>
            <p:nvPr/>
          </p:nvGrpSpPr>
          <p:grpSpPr>
            <a:xfrm>
              <a:off x="1188720" y="4537234"/>
              <a:ext cx="9144000" cy="1051560"/>
              <a:chOff x="1188720" y="4537234"/>
              <a:chExt cx="9144000" cy="1051560"/>
            </a:xfrm>
          </p:grpSpPr>
          <p:sp>
            <p:nvSpPr>
              <p:cNvPr id="78" name="Rectangle 77">
                <a:extLst>
                  <a:ext uri="{FF2B5EF4-FFF2-40B4-BE49-F238E27FC236}">
                    <a16:creationId xmlns:a16="http://schemas.microsoft.com/office/drawing/2014/main" id="{D51B93BB-3102-DD72-44D8-868091F7BC2F}"/>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79" name="Rectangle 75">
                <a:extLst>
                  <a:ext uri="{FF2B5EF4-FFF2-40B4-BE49-F238E27FC236}">
                    <a16:creationId xmlns:a16="http://schemas.microsoft.com/office/drawing/2014/main" id="{BDCFA367-6F51-842F-B2D4-91E2F37DC0AB}"/>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77" name="Rectangle 90">
              <a:extLst>
                <a:ext uri="{FF2B5EF4-FFF2-40B4-BE49-F238E27FC236}">
                  <a16:creationId xmlns:a16="http://schemas.microsoft.com/office/drawing/2014/main" id="{8F02D3F8-46E4-C91B-0604-F7D6CE5DE4AA}"/>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80" name="Group 79">
            <a:extLst>
              <a:ext uri="{FF2B5EF4-FFF2-40B4-BE49-F238E27FC236}">
                <a16:creationId xmlns:a16="http://schemas.microsoft.com/office/drawing/2014/main" id="{A5387B16-020B-18B2-3812-4573B4DEC5FB}"/>
              </a:ext>
            </a:extLst>
          </p:cNvPr>
          <p:cNvGrpSpPr/>
          <p:nvPr/>
        </p:nvGrpSpPr>
        <p:grpSpPr>
          <a:xfrm>
            <a:off x="40873680" y="14900434"/>
            <a:ext cx="9144000" cy="4480560"/>
            <a:chOff x="1188720" y="4537234"/>
            <a:chExt cx="9144000" cy="4480560"/>
          </a:xfrm>
        </p:grpSpPr>
        <p:grpSp>
          <p:nvGrpSpPr>
            <p:cNvPr id="81" name="Group 80">
              <a:extLst>
                <a:ext uri="{FF2B5EF4-FFF2-40B4-BE49-F238E27FC236}">
                  <a16:creationId xmlns:a16="http://schemas.microsoft.com/office/drawing/2014/main" id="{F3B2948E-E72D-C189-66D4-C6727C5FC148}"/>
                </a:ext>
              </a:extLst>
            </p:cNvPr>
            <p:cNvGrpSpPr/>
            <p:nvPr/>
          </p:nvGrpSpPr>
          <p:grpSpPr>
            <a:xfrm>
              <a:off x="1188720" y="4537234"/>
              <a:ext cx="9144000" cy="1051560"/>
              <a:chOff x="1188720" y="4537234"/>
              <a:chExt cx="9144000" cy="1051560"/>
            </a:xfrm>
          </p:grpSpPr>
          <p:sp>
            <p:nvSpPr>
              <p:cNvPr id="83" name="Rectangle 82">
                <a:extLst>
                  <a:ext uri="{FF2B5EF4-FFF2-40B4-BE49-F238E27FC236}">
                    <a16:creationId xmlns:a16="http://schemas.microsoft.com/office/drawing/2014/main" id="{CE25D5FC-D951-007B-9DD7-F0C6B58A5E6F}"/>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84" name="Rectangle 75">
                <a:extLst>
                  <a:ext uri="{FF2B5EF4-FFF2-40B4-BE49-F238E27FC236}">
                    <a16:creationId xmlns:a16="http://schemas.microsoft.com/office/drawing/2014/main" id="{2BD08533-8D26-FEC9-6245-948805F1C408}"/>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82" name="Rectangle 90">
              <a:extLst>
                <a:ext uri="{FF2B5EF4-FFF2-40B4-BE49-F238E27FC236}">
                  <a16:creationId xmlns:a16="http://schemas.microsoft.com/office/drawing/2014/main" id="{DE0426E9-88F6-0C5D-342E-39D7F7750AE5}"/>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spTree>
    <p:extLst>
      <p:ext uri="{BB962C8B-B14F-4D97-AF65-F5344CB8AC3E}">
        <p14:creationId xmlns:p14="http://schemas.microsoft.com/office/powerpoint/2010/main" val="2748009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85A5E601-5B1B-2A47-32CF-B6A86EF9C413}"/>
              </a:ext>
            </a:extLst>
          </p:cNvPr>
          <p:cNvGrpSpPr/>
          <p:nvPr/>
        </p:nvGrpSpPr>
        <p:grpSpPr>
          <a:xfrm>
            <a:off x="1188720" y="4762254"/>
            <a:ext cx="9144000" cy="4480560"/>
            <a:chOff x="1188720" y="4537234"/>
            <a:chExt cx="9144000" cy="4480560"/>
          </a:xfrm>
        </p:grpSpPr>
        <p:grpSp>
          <p:nvGrpSpPr>
            <p:cNvPr id="22" name="Group 21">
              <a:extLst>
                <a:ext uri="{FF2B5EF4-FFF2-40B4-BE49-F238E27FC236}">
                  <a16:creationId xmlns:a16="http://schemas.microsoft.com/office/drawing/2014/main" id="{1F0D185E-04B5-6F8A-CC25-ABE1C16DC530}"/>
                </a:ext>
              </a:extLst>
            </p:cNvPr>
            <p:cNvGrpSpPr/>
            <p:nvPr/>
          </p:nvGrpSpPr>
          <p:grpSpPr>
            <a:xfrm>
              <a:off x="1188720" y="4537234"/>
              <a:ext cx="9144000" cy="1051560"/>
              <a:chOff x="1188720" y="4537234"/>
              <a:chExt cx="9144000" cy="1051560"/>
            </a:xfrm>
          </p:grpSpPr>
          <p:sp>
            <p:nvSpPr>
              <p:cNvPr id="24" name="Rectangle 23">
                <a:extLst>
                  <a:ext uri="{FF2B5EF4-FFF2-40B4-BE49-F238E27FC236}">
                    <a16:creationId xmlns:a16="http://schemas.microsoft.com/office/drawing/2014/main" id="{DF884BBE-0372-D06A-94E0-48BD0C02589C}"/>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25" name="Rectangle 75">
                <a:extLst>
                  <a:ext uri="{FF2B5EF4-FFF2-40B4-BE49-F238E27FC236}">
                    <a16:creationId xmlns:a16="http://schemas.microsoft.com/office/drawing/2014/main" id="{94C50406-831C-5032-BBFC-41F120B1C29D}"/>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23" name="Rectangle 90">
              <a:extLst>
                <a:ext uri="{FF2B5EF4-FFF2-40B4-BE49-F238E27FC236}">
                  <a16:creationId xmlns:a16="http://schemas.microsoft.com/office/drawing/2014/main" id="{0724774C-049E-195D-F392-57B4FFA530CE}"/>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26" name="Group 25">
            <a:extLst>
              <a:ext uri="{FF2B5EF4-FFF2-40B4-BE49-F238E27FC236}">
                <a16:creationId xmlns:a16="http://schemas.microsoft.com/office/drawing/2014/main" id="{E1CD8827-F8B7-C289-FE13-D30858936813}"/>
              </a:ext>
            </a:extLst>
          </p:cNvPr>
          <p:cNvGrpSpPr/>
          <p:nvPr/>
        </p:nvGrpSpPr>
        <p:grpSpPr>
          <a:xfrm>
            <a:off x="11109960" y="4762254"/>
            <a:ext cx="9144000" cy="4480560"/>
            <a:chOff x="1188720" y="4537234"/>
            <a:chExt cx="9144000" cy="4480560"/>
          </a:xfrm>
        </p:grpSpPr>
        <p:grpSp>
          <p:nvGrpSpPr>
            <p:cNvPr id="27" name="Group 26">
              <a:extLst>
                <a:ext uri="{FF2B5EF4-FFF2-40B4-BE49-F238E27FC236}">
                  <a16:creationId xmlns:a16="http://schemas.microsoft.com/office/drawing/2014/main" id="{7BD0A313-E00E-783F-EC63-9F31A70A8005}"/>
                </a:ext>
              </a:extLst>
            </p:cNvPr>
            <p:cNvGrpSpPr/>
            <p:nvPr/>
          </p:nvGrpSpPr>
          <p:grpSpPr>
            <a:xfrm>
              <a:off x="1188720" y="4537234"/>
              <a:ext cx="9144000" cy="1051560"/>
              <a:chOff x="1188720" y="4537234"/>
              <a:chExt cx="9144000" cy="1051560"/>
            </a:xfrm>
          </p:grpSpPr>
          <p:sp>
            <p:nvSpPr>
              <p:cNvPr id="31" name="Rectangle 30">
                <a:extLst>
                  <a:ext uri="{FF2B5EF4-FFF2-40B4-BE49-F238E27FC236}">
                    <a16:creationId xmlns:a16="http://schemas.microsoft.com/office/drawing/2014/main" id="{6F3E1625-947E-4275-9BCB-D8E616595558}"/>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32" name="Rectangle 75">
                <a:extLst>
                  <a:ext uri="{FF2B5EF4-FFF2-40B4-BE49-F238E27FC236}">
                    <a16:creationId xmlns:a16="http://schemas.microsoft.com/office/drawing/2014/main" id="{853FA9C3-8C95-018A-44F3-C5FDCC1BDA57}"/>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28" name="Rectangle 90">
              <a:extLst>
                <a:ext uri="{FF2B5EF4-FFF2-40B4-BE49-F238E27FC236}">
                  <a16:creationId xmlns:a16="http://schemas.microsoft.com/office/drawing/2014/main" id="{5BB84B95-B29B-3BF7-2053-8D13DED6619B}"/>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33" name="Group 32">
            <a:extLst>
              <a:ext uri="{FF2B5EF4-FFF2-40B4-BE49-F238E27FC236}">
                <a16:creationId xmlns:a16="http://schemas.microsoft.com/office/drawing/2014/main" id="{56067C22-B37B-5B5B-CC37-54400728264A}"/>
              </a:ext>
            </a:extLst>
          </p:cNvPr>
          <p:cNvGrpSpPr/>
          <p:nvPr/>
        </p:nvGrpSpPr>
        <p:grpSpPr>
          <a:xfrm>
            <a:off x="21031200" y="4762254"/>
            <a:ext cx="9144000" cy="4480560"/>
            <a:chOff x="1188720" y="4537234"/>
            <a:chExt cx="9144000" cy="4480560"/>
          </a:xfrm>
        </p:grpSpPr>
        <p:grpSp>
          <p:nvGrpSpPr>
            <p:cNvPr id="34" name="Group 33">
              <a:extLst>
                <a:ext uri="{FF2B5EF4-FFF2-40B4-BE49-F238E27FC236}">
                  <a16:creationId xmlns:a16="http://schemas.microsoft.com/office/drawing/2014/main" id="{58FC6333-B688-D2A3-51C9-7AD95B3A645F}"/>
                </a:ext>
              </a:extLst>
            </p:cNvPr>
            <p:cNvGrpSpPr/>
            <p:nvPr/>
          </p:nvGrpSpPr>
          <p:grpSpPr>
            <a:xfrm>
              <a:off x="1188720" y="4537234"/>
              <a:ext cx="9144000" cy="1051560"/>
              <a:chOff x="1188720" y="4537234"/>
              <a:chExt cx="9144000" cy="1051560"/>
            </a:xfrm>
          </p:grpSpPr>
          <p:sp>
            <p:nvSpPr>
              <p:cNvPr id="36" name="Rectangle 35">
                <a:extLst>
                  <a:ext uri="{FF2B5EF4-FFF2-40B4-BE49-F238E27FC236}">
                    <a16:creationId xmlns:a16="http://schemas.microsoft.com/office/drawing/2014/main" id="{E4B57866-310F-774B-7EBC-A302BD1B8115}"/>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37" name="Rectangle 75">
                <a:extLst>
                  <a:ext uri="{FF2B5EF4-FFF2-40B4-BE49-F238E27FC236}">
                    <a16:creationId xmlns:a16="http://schemas.microsoft.com/office/drawing/2014/main" id="{F3F2E601-0FE0-7FB0-385A-B35171EFA20C}"/>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35" name="Rectangle 90">
              <a:extLst>
                <a:ext uri="{FF2B5EF4-FFF2-40B4-BE49-F238E27FC236}">
                  <a16:creationId xmlns:a16="http://schemas.microsoft.com/office/drawing/2014/main" id="{C2F72417-0E65-D5E9-7FB3-198843482549}"/>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38" name="Group 37">
            <a:extLst>
              <a:ext uri="{FF2B5EF4-FFF2-40B4-BE49-F238E27FC236}">
                <a16:creationId xmlns:a16="http://schemas.microsoft.com/office/drawing/2014/main" id="{20C80DA7-C71C-3B6D-F2F0-2732B47D39BD}"/>
              </a:ext>
            </a:extLst>
          </p:cNvPr>
          <p:cNvGrpSpPr/>
          <p:nvPr/>
        </p:nvGrpSpPr>
        <p:grpSpPr>
          <a:xfrm>
            <a:off x="30952440" y="4762254"/>
            <a:ext cx="9144000" cy="4480560"/>
            <a:chOff x="1188720" y="4537234"/>
            <a:chExt cx="9144000" cy="4480560"/>
          </a:xfrm>
        </p:grpSpPr>
        <p:grpSp>
          <p:nvGrpSpPr>
            <p:cNvPr id="39" name="Group 38">
              <a:extLst>
                <a:ext uri="{FF2B5EF4-FFF2-40B4-BE49-F238E27FC236}">
                  <a16:creationId xmlns:a16="http://schemas.microsoft.com/office/drawing/2014/main" id="{33981502-2BB3-7880-6915-D672B359E91F}"/>
                </a:ext>
              </a:extLst>
            </p:cNvPr>
            <p:cNvGrpSpPr/>
            <p:nvPr/>
          </p:nvGrpSpPr>
          <p:grpSpPr>
            <a:xfrm>
              <a:off x="1188720" y="4537234"/>
              <a:ext cx="9144000" cy="1051560"/>
              <a:chOff x="1188720" y="4537234"/>
              <a:chExt cx="9144000" cy="1051560"/>
            </a:xfrm>
          </p:grpSpPr>
          <p:sp>
            <p:nvSpPr>
              <p:cNvPr id="41" name="Rectangle 40">
                <a:extLst>
                  <a:ext uri="{FF2B5EF4-FFF2-40B4-BE49-F238E27FC236}">
                    <a16:creationId xmlns:a16="http://schemas.microsoft.com/office/drawing/2014/main" id="{5DF608C9-688E-DD42-D195-480702738FDF}"/>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42" name="Rectangle 75">
                <a:extLst>
                  <a:ext uri="{FF2B5EF4-FFF2-40B4-BE49-F238E27FC236}">
                    <a16:creationId xmlns:a16="http://schemas.microsoft.com/office/drawing/2014/main" id="{D55DAF80-EBAD-C249-105A-721F04634D60}"/>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40" name="Rectangle 90">
              <a:extLst>
                <a:ext uri="{FF2B5EF4-FFF2-40B4-BE49-F238E27FC236}">
                  <a16:creationId xmlns:a16="http://schemas.microsoft.com/office/drawing/2014/main" id="{DFEFAA8A-F6E8-27AB-6F3A-99FFC1EC34AE}"/>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43" name="Group 42">
            <a:extLst>
              <a:ext uri="{FF2B5EF4-FFF2-40B4-BE49-F238E27FC236}">
                <a16:creationId xmlns:a16="http://schemas.microsoft.com/office/drawing/2014/main" id="{364CD52E-E2EF-F05A-850C-CF633FC9FCFD}"/>
              </a:ext>
            </a:extLst>
          </p:cNvPr>
          <p:cNvGrpSpPr/>
          <p:nvPr/>
        </p:nvGrpSpPr>
        <p:grpSpPr>
          <a:xfrm>
            <a:off x="40873680" y="4762254"/>
            <a:ext cx="9144000" cy="4480560"/>
            <a:chOff x="1188720" y="4537234"/>
            <a:chExt cx="9144000" cy="4480560"/>
          </a:xfrm>
        </p:grpSpPr>
        <p:grpSp>
          <p:nvGrpSpPr>
            <p:cNvPr id="44" name="Group 43">
              <a:extLst>
                <a:ext uri="{FF2B5EF4-FFF2-40B4-BE49-F238E27FC236}">
                  <a16:creationId xmlns:a16="http://schemas.microsoft.com/office/drawing/2014/main" id="{9D7D0060-8882-7F39-1E2E-6032EDB9C762}"/>
                </a:ext>
              </a:extLst>
            </p:cNvPr>
            <p:cNvGrpSpPr/>
            <p:nvPr/>
          </p:nvGrpSpPr>
          <p:grpSpPr>
            <a:xfrm>
              <a:off x="1188720" y="4537234"/>
              <a:ext cx="9144000" cy="1051560"/>
              <a:chOff x="1188720" y="4537234"/>
              <a:chExt cx="9144000" cy="1051560"/>
            </a:xfrm>
          </p:grpSpPr>
          <p:sp>
            <p:nvSpPr>
              <p:cNvPr id="46" name="Rectangle 45">
                <a:extLst>
                  <a:ext uri="{FF2B5EF4-FFF2-40B4-BE49-F238E27FC236}">
                    <a16:creationId xmlns:a16="http://schemas.microsoft.com/office/drawing/2014/main" id="{7405EE8A-FD9F-0B5B-1832-B9913890C147}"/>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47" name="Rectangle 75">
                <a:extLst>
                  <a:ext uri="{FF2B5EF4-FFF2-40B4-BE49-F238E27FC236}">
                    <a16:creationId xmlns:a16="http://schemas.microsoft.com/office/drawing/2014/main" id="{657A9C18-7DFC-984F-6EA6-49CD4E7870CA}"/>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45" name="Rectangle 90">
              <a:extLst>
                <a:ext uri="{FF2B5EF4-FFF2-40B4-BE49-F238E27FC236}">
                  <a16:creationId xmlns:a16="http://schemas.microsoft.com/office/drawing/2014/main" id="{D8695BB9-9CD8-7CFE-7F1D-59AADFB792BC}"/>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48" name="Group 47">
            <a:extLst>
              <a:ext uri="{FF2B5EF4-FFF2-40B4-BE49-F238E27FC236}">
                <a16:creationId xmlns:a16="http://schemas.microsoft.com/office/drawing/2014/main" id="{3AAA437A-EC62-C9B1-5513-4DC5A806F510}"/>
              </a:ext>
            </a:extLst>
          </p:cNvPr>
          <p:cNvGrpSpPr/>
          <p:nvPr/>
        </p:nvGrpSpPr>
        <p:grpSpPr>
          <a:xfrm>
            <a:off x="1188720" y="14824234"/>
            <a:ext cx="9144000" cy="4480560"/>
            <a:chOff x="1188720" y="4537234"/>
            <a:chExt cx="9144000" cy="4480560"/>
          </a:xfrm>
        </p:grpSpPr>
        <p:grpSp>
          <p:nvGrpSpPr>
            <p:cNvPr id="49" name="Group 48">
              <a:extLst>
                <a:ext uri="{FF2B5EF4-FFF2-40B4-BE49-F238E27FC236}">
                  <a16:creationId xmlns:a16="http://schemas.microsoft.com/office/drawing/2014/main" id="{4234FD93-0648-45B5-CF14-F96674273499}"/>
                </a:ext>
              </a:extLst>
            </p:cNvPr>
            <p:cNvGrpSpPr/>
            <p:nvPr/>
          </p:nvGrpSpPr>
          <p:grpSpPr>
            <a:xfrm>
              <a:off x="1188720" y="4537234"/>
              <a:ext cx="9144000" cy="1051560"/>
              <a:chOff x="1188720" y="4537234"/>
              <a:chExt cx="9144000" cy="1051560"/>
            </a:xfrm>
          </p:grpSpPr>
          <p:sp>
            <p:nvSpPr>
              <p:cNvPr id="51" name="Rectangle 50">
                <a:extLst>
                  <a:ext uri="{FF2B5EF4-FFF2-40B4-BE49-F238E27FC236}">
                    <a16:creationId xmlns:a16="http://schemas.microsoft.com/office/drawing/2014/main" id="{7077AC93-3983-9D0C-D634-510E59D67042}"/>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52" name="Rectangle 75">
                <a:extLst>
                  <a:ext uri="{FF2B5EF4-FFF2-40B4-BE49-F238E27FC236}">
                    <a16:creationId xmlns:a16="http://schemas.microsoft.com/office/drawing/2014/main" id="{EBADB69E-B50F-A9BD-1B8C-E8A5BEF59C7F}"/>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50" name="Rectangle 90">
              <a:extLst>
                <a:ext uri="{FF2B5EF4-FFF2-40B4-BE49-F238E27FC236}">
                  <a16:creationId xmlns:a16="http://schemas.microsoft.com/office/drawing/2014/main" id="{EC60239E-603D-EC28-4105-8884A0EDD9A4}"/>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53" name="Group 52">
            <a:extLst>
              <a:ext uri="{FF2B5EF4-FFF2-40B4-BE49-F238E27FC236}">
                <a16:creationId xmlns:a16="http://schemas.microsoft.com/office/drawing/2014/main" id="{1EE592B9-C510-11BE-174A-B9913CA1692E}"/>
              </a:ext>
            </a:extLst>
          </p:cNvPr>
          <p:cNvGrpSpPr/>
          <p:nvPr/>
        </p:nvGrpSpPr>
        <p:grpSpPr>
          <a:xfrm>
            <a:off x="11109960" y="14824234"/>
            <a:ext cx="9144000" cy="4480560"/>
            <a:chOff x="1188720" y="4537234"/>
            <a:chExt cx="9144000" cy="4480560"/>
          </a:xfrm>
        </p:grpSpPr>
        <p:grpSp>
          <p:nvGrpSpPr>
            <p:cNvPr id="54" name="Group 53">
              <a:extLst>
                <a:ext uri="{FF2B5EF4-FFF2-40B4-BE49-F238E27FC236}">
                  <a16:creationId xmlns:a16="http://schemas.microsoft.com/office/drawing/2014/main" id="{58B6C1E3-D92A-B108-9706-C0DF4DAF1A62}"/>
                </a:ext>
              </a:extLst>
            </p:cNvPr>
            <p:cNvGrpSpPr/>
            <p:nvPr/>
          </p:nvGrpSpPr>
          <p:grpSpPr>
            <a:xfrm>
              <a:off x="1188720" y="4537234"/>
              <a:ext cx="9144000" cy="1051560"/>
              <a:chOff x="1188720" y="4537234"/>
              <a:chExt cx="9144000" cy="1051560"/>
            </a:xfrm>
          </p:grpSpPr>
          <p:sp>
            <p:nvSpPr>
              <p:cNvPr id="56" name="Rectangle 55">
                <a:extLst>
                  <a:ext uri="{FF2B5EF4-FFF2-40B4-BE49-F238E27FC236}">
                    <a16:creationId xmlns:a16="http://schemas.microsoft.com/office/drawing/2014/main" id="{2017AFEC-BDB0-C82B-6993-95FF6242D8D4}"/>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57" name="Rectangle 75">
                <a:extLst>
                  <a:ext uri="{FF2B5EF4-FFF2-40B4-BE49-F238E27FC236}">
                    <a16:creationId xmlns:a16="http://schemas.microsoft.com/office/drawing/2014/main" id="{A0F24ED5-CABC-18A2-652F-19C8B5EF7B36}"/>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55" name="Rectangle 90">
              <a:extLst>
                <a:ext uri="{FF2B5EF4-FFF2-40B4-BE49-F238E27FC236}">
                  <a16:creationId xmlns:a16="http://schemas.microsoft.com/office/drawing/2014/main" id="{D2365006-C3D3-E45E-0896-297BB4645BD4}"/>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58" name="Group 57">
            <a:extLst>
              <a:ext uri="{FF2B5EF4-FFF2-40B4-BE49-F238E27FC236}">
                <a16:creationId xmlns:a16="http://schemas.microsoft.com/office/drawing/2014/main" id="{319C90DE-7D42-7126-C8FA-5C7A3B3872F0}"/>
              </a:ext>
            </a:extLst>
          </p:cNvPr>
          <p:cNvGrpSpPr/>
          <p:nvPr/>
        </p:nvGrpSpPr>
        <p:grpSpPr>
          <a:xfrm>
            <a:off x="21031200" y="14824234"/>
            <a:ext cx="9144000" cy="4480560"/>
            <a:chOff x="1188720" y="4537234"/>
            <a:chExt cx="9144000" cy="4480560"/>
          </a:xfrm>
        </p:grpSpPr>
        <p:grpSp>
          <p:nvGrpSpPr>
            <p:cNvPr id="59" name="Group 58">
              <a:extLst>
                <a:ext uri="{FF2B5EF4-FFF2-40B4-BE49-F238E27FC236}">
                  <a16:creationId xmlns:a16="http://schemas.microsoft.com/office/drawing/2014/main" id="{684D35D9-7875-070C-898B-6AA9D8DDC04F}"/>
                </a:ext>
              </a:extLst>
            </p:cNvPr>
            <p:cNvGrpSpPr/>
            <p:nvPr/>
          </p:nvGrpSpPr>
          <p:grpSpPr>
            <a:xfrm>
              <a:off x="1188720" y="4537234"/>
              <a:ext cx="9144000" cy="1051560"/>
              <a:chOff x="1188720" y="4537234"/>
              <a:chExt cx="9144000" cy="1051560"/>
            </a:xfrm>
          </p:grpSpPr>
          <p:sp>
            <p:nvSpPr>
              <p:cNvPr id="61" name="Rectangle 60">
                <a:extLst>
                  <a:ext uri="{FF2B5EF4-FFF2-40B4-BE49-F238E27FC236}">
                    <a16:creationId xmlns:a16="http://schemas.microsoft.com/office/drawing/2014/main" id="{DAF14283-68F1-E074-893F-B4A4B0835FEF}"/>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62" name="Rectangle 75">
                <a:extLst>
                  <a:ext uri="{FF2B5EF4-FFF2-40B4-BE49-F238E27FC236}">
                    <a16:creationId xmlns:a16="http://schemas.microsoft.com/office/drawing/2014/main" id="{5BE55B96-A980-A6F1-97C1-1132EB52ECDA}"/>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60" name="Rectangle 90">
              <a:extLst>
                <a:ext uri="{FF2B5EF4-FFF2-40B4-BE49-F238E27FC236}">
                  <a16:creationId xmlns:a16="http://schemas.microsoft.com/office/drawing/2014/main" id="{7B4C189E-64EC-83C0-216B-531922FA3F3A}"/>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63" name="Group 62">
            <a:extLst>
              <a:ext uri="{FF2B5EF4-FFF2-40B4-BE49-F238E27FC236}">
                <a16:creationId xmlns:a16="http://schemas.microsoft.com/office/drawing/2014/main" id="{0F4A26B4-2C2D-6792-C903-DA573DE12E17}"/>
              </a:ext>
            </a:extLst>
          </p:cNvPr>
          <p:cNvGrpSpPr/>
          <p:nvPr/>
        </p:nvGrpSpPr>
        <p:grpSpPr>
          <a:xfrm>
            <a:off x="30952440" y="14824234"/>
            <a:ext cx="9144000" cy="4480560"/>
            <a:chOff x="1188720" y="4537234"/>
            <a:chExt cx="9144000" cy="4480560"/>
          </a:xfrm>
        </p:grpSpPr>
        <p:grpSp>
          <p:nvGrpSpPr>
            <p:cNvPr id="64" name="Group 63">
              <a:extLst>
                <a:ext uri="{FF2B5EF4-FFF2-40B4-BE49-F238E27FC236}">
                  <a16:creationId xmlns:a16="http://schemas.microsoft.com/office/drawing/2014/main" id="{56605665-3B41-057C-A3DD-09FF12C17FEE}"/>
                </a:ext>
              </a:extLst>
            </p:cNvPr>
            <p:cNvGrpSpPr/>
            <p:nvPr/>
          </p:nvGrpSpPr>
          <p:grpSpPr>
            <a:xfrm>
              <a:off x="1188720" y="4537234"/>
              <a:ext cx="9144000" cy="1051560"/>
              <a:chOff x="1188720" y="4537234"/>
              <a:chExt cx="9144000" cy="1051560"/>
            </a:xfrm>
          </p:grpSpPr>
          <p:sp>
            <p:nvSpPr>
              <p:cNvPr id="66" name="Rectangle 65">
                <a:extLst>
                  <a:ext uri="{FF2B5EF4-FFF2-40B4-BE49-F238E27FC236}">
                    <a16:creationId xmlns:a16="http://schemas.microsoft.com/office/drawing/2014/main" id="{7CF7C3A9-B594-B85F-BC98-7B7EBEC07254}"/>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67" name="Rectangle 75">
                <a:extLst>
                  <a:ext uri="{FF2B5EF4-FFF2-40B4-BE49-F238E27FC236}">
                    <a16:creationId xmlns:a16="http://schemas.microsoft.com/office/drawing/2014/main" id="{AFF452FA-77B7-9BDF-A720-A8A7F929C294}"/>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65" name="Rectangle 90">
              <a:extLst>
                <a:ext uri="{FF2B5EF4-FFF2-40B4-BE49-F238E27FC236}">
                  <a16:creationId xmlns:a16="http://schemas.microsoft.com/office/drawing/2014/main" id="{8DCC4F19-0D22-9599-4908-4EF443CD116A}"/>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grpSp>
        <p:nvGrpSpPr>
          <p:cNvPr id="68" name="Group 67">
            <a:extLst>
              <a:ext uri="{FF2B5EF4-FFF2-40B4-BE49-F238E27FC236}">
                <a16:creationId xmlns:a16="http://schemas.microsoft.com/office/drawing/2014/main" id="{82DBAE0F-B63B-6A2F-26BE-1D29CA97BB1B}"/>
              </a:ext>
            </a:extLst>
          </p:cNvPr>
          <p:cNvGrpSpPr/>
          <p:nvPr/>
        </p:nvGrpSpPr>
        <p:grpSpPr>
          <a:xfrm>
            <a:off x="40873680" y="14824234"/>
            <a:ext cx="9144000" cy="4480560"/>
            <a:chOff x="1188720" y="4537234"/>
            <a:chExt cx="9144000" cy="4480560"/>
          </a:xfrm>
        </p:grpSpPr>
        <p:grpSp>
          <p:nvGrpSpPr>
            <p:cNvPr id="69" name="Group 68">
              <a:extLst>
                <a:ext uri="{FF2B5EF4-FFF2-40B4-BE49-F238E27FC236}">
                  <a16:creationId xmlns:a16="http://schemas.microsoft.com/office/drawing/2014/main" id="{24F79AEF-A1F0-AE31-198D-1D357CF14DF7}"/>
                </a:ext>
              </a:extLst>
            </p:cNvPr>
            <p:cNvGrpSpPr/>
            <p:nvPr/>
          </p:nvGrpSpPr>
          <p:grpSpPr>
            <a:xfrm>
              <a:off x="1188720" y="4537234"/>
              <a:ext cx="9144000" cy="1051560"/>
              <a:chOff x="1188720" y="4537234"/>
              <a:chExt cx="9144000" cy="1051560"/>
            </a:xfrm>
          </p:grpSpPr>
          <p:sp>
            <p:nvSpPr>
              <p:cNvPr id="71" name="Rectangle 70">
                <a:extLst>
                  <a:ext uri="{FF2B5EF4-FFF2-40B4-BE49-F238E27FC236}">
                    <a16:creationId xmlns:a16="http://schemas.microsoft.com/office/drawing/2014/main" id="{68EE888E-0878-93CB-50ED-757BD318F924}"/>
                  </a:ext>
                </a:extLst>
              </p:cNvPr>
              <p:cNvSpPr/>
              <p:nvPr/>
            </p:nvSpPr>
            <p:spPr bwMode="auto">
              <a:xfrm>
                <a:off x="1188720" y="4537234"/>
                <a:ext cx="9144000" cy="1051560"/>
              </a:xfrm>
              <a:prstGeom prst="rect">
                <a:avLst/>
              </a:prstGeom>
              <a:solidFill>
                <a:srgbClr val="009A44"/>
              </a:solidFill>
              <a:ln w="9525" cap="flat" cmpd="sng" algn="ctr">
                <a:noFill/>
                <a:prstDash val="solid"/>
                <a:round/>
                <a:headEnd type="none" w="med" len="med"/>
                <a:tailEnd type="none" w="med" len="med"/>
              </a:ln>
              <a:effectLst/>
            </p:spPr>
            <p:txBody>
              <a:bodyPr vert="horz" wrap="square" lIns="78117" tIns="39058" rIns="78117" bIns="39058" numCol="1" rtlCol="0" anchor="t" anchorCtr="0" compatLnSpc="1">
                <a:prstTxWarp prst="textNoShape">
                  <a:avLst/>
                </a:prstTxWarp>
              </a:bodyPr>
              <a:lstStyle/>
              <a:p>
                <a:pPr defTabSz="4330351"/>
                <a:endParaRPr lang="en-US" sz="8543">
                  <a:latin typeface="Arial" charset="0"/>
                </a:endParaRPr>
              </a:p>
            </p:txBody>
          </p:sp>
          <p:sp>
            <p:nvSpPr>
              <p:cNvPr id="72" name="Rectangle 75">
                <a:extLst>
                  <a:ext uri="{FF2B5EF4-FFF2-40B4-BE49-F238E27FC236}">
                    <a16:creationId xmlns:a16="http://schemas.microsoft.com/office/drawing/2014/main" id="{7C85B950-673B-B0EE-CAAB-A35458F91386}"/>
                  </a:ext>
                </a:extLst>
              </p:cNvPr>
              <p:cNvSpPr>
                <a:spLocks noChangeArrowheads="1"/>
              </p:cNvSpPr>
              <p:nvPr/>
            </p:nvSpPr>
            <p:spPr bwMode="auto">
              <a:xfrm>
                <a:off x="1371600" y="4656106"/>
                <a:ext cx="882396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FFFFFF"/>
                    </a:solidFill>
                    <a:latin typeface="Helvetica" panose="020B0604020202020204" pitchFamily="34" charset="0"/>
                  </a:rPr>
                  <a:t>Section header (45 pt [58 pt])</a:t>
                </a:r>
              </a:p>
            </p:txBody>
          </p:sp>
        </p:grpSp>
        <p:sp>
          <p:nvSpPr>
            <p:cNvPr id="70" name="Rectangle 90">
              <a:extLst>
                <a:ext uri="{FF2B5EF4-FFF2-40B4-BE49-F238E27FC236}">
                  <a16:creationId xmlns:a16="http://schemas.microsoft.com/office/drawing/2014/main" id="{D5AD8736-F4A0-B295-324B-AE4DB695726B}"/>
                </a:ext>
              </a:extLst>
            </p:cNvPr>
            <p:cNvSpPr>
              <a:spLocks noChangeArrowheads="1"/>
            </p:cNvSpPr>
            <p:nvPr/>
          </p:nvSpPr>
          <p:spPr bwMode="auto">
            <a:xfrm>
              <a:off x="1188720" y="5825324"/>
              <a:ext cx="914400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The logo has a transparent background</a:t>
              </a:r>
            </a:p>
          </p:txBody>
        </p:sp>
      </p:grpSp>
      <p:sp>
        <p:nvSpPr>
          <p:cNvPr id="73" name="Rectangle 74">
            <a:extLst>
              <a:ext uri="{FF2B5EF4-FFF2-40B4-BE49-F238E27FC236}">
                <a16:creationId xmlns:a16="http://schemas.microsoft.com/office/drawing/2014/main" id="{FAFA033B-86B5-B2EB-0B42-DBD034D0F72B}"/>
              </a:ext>
            </a:extLst>
          </p:cNvPr>
          <p:cNvSpPr>
            <a:spLocks noChangeArrowheads="1"/>
          </p:cNvSpPr>
          <p:nvPr/>
        </p:nvSpPr>
        <p:spPr bwMode="auto">
          <a:xfrm>
            <a:off x="1188720" y="348194"/>
            <a:ext cx="48828960" cy="436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chemeClr val="bg1"/>
                </a:solidFill>
                <a:latin typeface="Helvetica "/>
              </a:rPr>
              <a:t>Poster Title: at least 72 point (this is 85 pt, which enlarges to 109 pt)</a:t>
            </a:r>
            <a:br>
              <a:rPr lang="en-US" altLang="en-US" sz="8543" b="1" dirty="0">
                <a:solidFill>
                  <a:schemeClr val="bg1"/>
                </a:solidFill>
                <a:latin typeface="Goudy Old Style" panose="02020502050305020303" pitchFamily="18" charset="0"/>
              </a:rPr>
            </a:br>
            <a:endParaRPr lang="en-US" altLang="en-US" sz="1500" b="1" dirty="0">
              <a:solidFill>
                <a:schemeClr val="bg1"/>
              </a:solidFill>
              <a:latin typeface="Goudy Old Style" panose="02020502050305020303" pitchFamily="18" charset="0"/>
            </a:endParaRPr>
          </a:p>
          <a:p>
            <a:pPr eaLnBrk="1" hangingPunct="1">
              <a:spcBef>
                <a:spcPct val="0"/>
              </a:spcBef>
              <a:buNone/>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4170716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90">
            <a:extLst>
              <a:ext uri="{FF2B5EF4-FFF2-40B4-BE49-F238E27FC236}">
                <a16:creationId xmlns:a16="http://schemas.microsoft.com/office/drawing/2014/main" id="{05DAEA6B-4FE7-58FF-47D2-6A153F756DD5}"/>
              </a:ext>
            </a:extLst>
          </p:cNvPr>
          <p:cNvSpPr>
            <a:spLocks noChangeArrowheads="1"/>
          </p:cNvSpPr>
          <p:nvPr/>
        </p:nvSpPr>
        <p:spPr bwMode="auto">
          <a:xfrm>
            <a:off x="118872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4" name="Rectangle 75">
            <a:extLst>
              <a:ext uri="{FF2B5EF4-FFF2-40B4-BE49-F238E27FC236}">
                <a16:creationId xmlns:a16="http://schemas.microsoft.com/office/drawing/2014/main" id="{A184F002-AD1A-94DF-1B0B-156C1390D353}"/>
              </a:ext>
            </a:extLst>
          </p:cNvPr>
          <p:cNvSpPr>
            <a:spLocks noChangeArrowheads="1"/>
          </p:cNvSpPr>
          <p:nvPr/>
        </p:nvSpPr>
        <p:spPr bwMode="auto">
          <a:xfrm>
            <a:off x="118872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5" name="Rectangle 90">
            <a:extLst>
              <a:ext uri="{FF2B5EF4-FFF2-40B4-BE49-F238E27FC236}">
                <a16:creationId xmlns:a16="http://schemas.microsoft.com/office/drawing/2014/main" id="{01042413-3DDD-E718-4F0A-220324164FEC}"/>
              </a:ext>
            </a:extLst>
          </p:cNvPr>
          <p:cNvSpPr>
            <a:spLocks noChangeArrowheads="1"/>
          </p:cNvSpPr>
          <p:nvPr/>
        </p:nvSpPr>
        <p:spPr bwMode="auto">
          <a:xfrm>
            <a:off x="1108710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6" name="Rectangle 75">
            <a:extLst>
              <a:ext uri="{FF2B5EF4-FFF2-40B4-BE49-F238E27FC236}">
                <a16:creationId xmlns:a16="http://schemas.microsoft.com/office/drawing/2014/main" id="{35284E61-173F-7883-F88F-D961E01A4983}"/>
              </a:ext>
            </a:extLst>
          </p:cNvPr>
          <p:cNvSpPr>
            <a:spLocks noChangeArrowheads="1"/>
          </p:cNvSpPr>
          <p:nvPr/>
        </p:nvSpPr>
        <p:spPr bwMode="auto">
          <a:xfrm>
            <a:off x="1108710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7" name="Rectangle 90">
            <a:extLst>
              <a:ext uri="{FF2B5EF4-FFF2-40B4-BE49-F238E27FC236}">
                <a16:creationId xmlns:a16="http://schemas.microsoft.com/office/drawing/2014/main" id="{73234C2B-2106-F3AA-E62C-0C0F1DFB8447}"/>
              </a:ext>
            </a:extLst>
          </p:cNvPr>
          <p:cNvSpPr>
            <a:spLocks noChangeArrowheads="1"/>
          </p:cNvSpPr>
          <p:nvPr/>
        </p:nvSpPr>
        <p:spPr bwMode="auto">
          <a:xfrm>
            <a:off x="2098548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8" name="Rectangle 75">
            <a:extLst>
              <a:ext uri="{FF2B5EF4-FFF2-40B4-BE49-F238E27FC236}">
                <a16:creationId xmlns:a16="http://schemas.microsoft.com/office/drawing/2014/main" id="{B5FC317B-8EC2-02B8-6E81-8B27C8637A8E}"/>
              </a:ext>
            </a:extLst>
          </p:cNvPr>
          <p:cNvSpPr>
            <a:spLocks noChangeArrowheads="1"/>
          </p:cNvSpPr>
          <p:nvPr/>
        </p:nvSpPr>
        <p:spPr bwMode="auto">
          <a:xfrm>
            <a:off x="2098548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9" name="Rectangle 90">
            <a:extLst>
              <a:ext uri="{FF2B5EF4-FFF2-40B4-BE49-F238E27FC236}">
                <a16:creationId xmlns:a16="http://schemas.microsoft.com/office/drawing/2014/main" id="{EFD5F8E7-9B2B-57AD-9B88-E4EE860D6D17}"/>
              </a:ext>
            </a:extLst>
          </p:cNvPr>
          <p:cNvSpPr>
            <a:spLocks noChangeArrowheads="1"/>
          </p:cNvSpPr>
          <p:nvPr/>
        </p:nvSpPr>
        <p:spPr bwMode="auto">
          <a:xfrm>
            <a:off x="3088386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0" name="Rectangle 75">
            <a:extLst>
              <a:ext uri="{FF2B5EF4-FFF2-40B4-BE49-F238E27FC236}">
                <a16:creationId xmlns:a16="http://schemas.microsoft.com/office/drawing/2014/main" id="{1DF94259-D33E-FB88-249E-AC2B4AFED384}"/>
              </a:ext>
            </a:extLst>
          </p:cNvPr>
          <p:cNvSpPr>
            <a:spLocks noChangeArrowheads="1"/>
          </p:cNvSpPr>
          <p:nvPr/>
        </p:nvSpPr>
        <p:spPr bwMode="auto">
          <a:xfrm>
            <a:off x="3088386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1" name="Rectangle 90">
            <a:extLst>
              <a:ext uri="{FF2B5EF4-FFF2-40B4-BE49-F238E27FC236}">
                <a16:creationId xmlns:a16="http://schemas.microsoft.com/office/drawing/2014/main" id="{6EBE615F-E317-5ECB-5B53-CCCEBDE9109D}"/>
              </a:ext>
            </a:extLst>
          </p:cNvPr>
          <p:cNvSpPr>
            <a:spLocks noChangeArrowheads="1"/>
          </p:cNvSpPr>
          <p:nvPr/>
        </p:nvSpPr>
        <p:spPr bwMode="auto">
          <a:xfrm>
            <a:off x="40782240" y="5596995"/>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2" name="Rectangle 75">
            <a:extLst>
              <a:ext uri="{FF2B5EF4-FFF2-40B4-BE49-F238E27FC236}">
                <a16:creationId xmlns:a16="http://schemas.microsoft.com/office/drawing/2014/main" id="{A2F22DBB-78B0-457F-7018-EFCE003CC55E}"/>
              </a:ext>
            </a:extLst>
          </p:cNvPr>
          <p:cNvSpPr>
            <a:spLocks noChangeArrowheads="1"/>
          </p:cNvSpPr>
          <p:nvPr/>
        </p:nvSpPr>
        <p:spPr bwMode="auto">
          <a:xfrm>
            <a:off x="40782240" y="4685635"/>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3" name="Rectangle 90">
            <a:extLst>
              <a:ext uri="{FF2B5EF4-FFF2-40B4-BE49-F238E27FC236}">
                <a16:creationId xmlns:a16="http://schemas.microsoft.com/office/drawing/2014/main" id="{66F82C51-02E3-609C-F414-E353FDA51B20}"/>
              </a:ext>
            </a:extLst>
          </p:cNvPr>
          <p:cNvSpPr>
            <a:spLocks noChangeArrowheads="1"/>
          </p:cNvSpPr>
          <p:nvPr/>
        </p:nvSpPr>
        <p:spPr bwMode="auto">
          <a:xfrm>
            <a:off x="118872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4" name="Rectangle 75">
            <a:extLst>
              <a:ext uri="{FF2B5EF4-FFF2-40B4-BE49-F238E27FC236}">
                <a16:creationId xmlns:a16="http://schemas.microsoft.com/office/drawing/2014/main" id="{656C5FF8-660A-52E1-73F1-DC2DCEB9F79D}"/>
              </a:ext>
            </a:extLst>
          </p:cNvPr>
          <p:cNvSpPr>
            <a:spLocks noChangeArrowheads="1"/>
          </p:cNvSpPr>
          <p:nvPr/>
        </p:nvSpPr>
        <p:spPr bwMode="auto">
          <a:xfrm>
            <a:off x="118872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5" name="Rectangle 90">
            <a:extLst>
              <a:ext uri="{FF2B5EF4-FFF2-40B4-BE49-F238E27FC236}">
                <a16:creationId xmlns:a16="http://schemas.microsoft.com/office/drawing/2014/main" id="{E1ADAA1B-17A0-D15E-1DB3-65045A8CF56D}"/>
              </a:ext>
            </a:extLst>
          </p:cNvPr>
          <p:cNvSpPr>
            <a:spLocks noChangeArrowheads="1"/>
          </p:cNvSpPr>
          <p:nvPr/>
        </p:nvSpPr>
        <p:spPr bwMode="auto">
          <a:xfrm>
            <a:off x="1108710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6" name="Rectangle 75">
            <a:extLst>
              <a:ext uri="{FF2B5EF4-FFF2-40B4-BE49-F238E27FC236}">
                <a16:creationId xmlns:a16="http://schemas.microsoft.com/office/drawing/2014/main" id="{C44BFAE7-51FB-2AFA-DBFD-1FBBA03A4D5C}"/>
              </a:ext>
            </a:extLst>
          </p:cNvPr>
          <p:cNvSpPr>
            <a:spLocks noChangeArrowheads="1"/>
          </p:cNvSpPr>
          <p:nvPr/>
        </p:nvSpPr>
        <p:spPr bwMode="auto">
          <a:xfrm>
            <a:off x="1108710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7" name="Rectangle 90">
            <a:extLst>
              <a:ext uri="{FF2B5EF4-FFF2-40B4-BE49-F238E27FC236}">
                <a16:creationId xmlns:a16="http://schemas.microsoft.com/office/drawing/2014/main" id="{50B69B67-338F-8462-5B11-D48BEE6C0FB1}"/>
              </a:ext>
            </a:extLst>
          </p:cNvPr>
          <p:cNvSpPr>
            <a:spLocks noChangeArrowheads="1"/>
          </p:cNvSpPr>
          <p:nvPr/>
        </p:nvSpPr>
        <p:spPr bwMode="auto">
          <a:xfrm>
            <a:off x="2098548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18" name="Rectangle 75">
            <a:extLst>
              <a:ext uri="{FF2B5EF4-FFF2-40B4-BE49-F238E27FC236}">
                <a16:creationId xmlns:a16="http://schemas.microsoft.com/office/drawing/2014/main" id="{24DA30DA-0A0A-F8AC-AE3B-A69CCA190611}"/>
              </a:ext>
            </a:extLst>
          </p:cNvPr>
          <p:cNvSpPr>
            <a:spLocks noChangeArrowheads="1"/>
          </p:cNvSpPr>
          <p:nvPr/>
        </p:nvSpPr>
        <p:spPr bwMode="auto">
          <a:xfrm>
            <a:off x="2098548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19" name="Rectangle 90">
            <a:extLst>
              <a:ext uri="{FF2B5EF4-FFF2-40B4-BE49-F238E27FC236}">
                <a16:creationId xmlns:a16="http://schemas.microsoft.com/office/drawing/2014/main" id="{11DC4B56-678B-B802-65BE-0117FAAE8D8F}"/>
              </a:ext>
            </a:extLst>
          </p:cNvPr>
          <p:cNvSpPr>
            <a:spLocks noChangeArrowheads="1"/>
          </p:cNvSpPr>
          <p:nvPr/>
        </p:nvSpPr>
        <p:spPr bwMode="auto">
          <a:xfrm>
            <a:off x="3088386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20" name="Rectangle 75">
            <a:extLst>
              <a:ext uri="{FF2B5EF4-FFF2-40B4-BE49-F238E27FC236}">
                <a16:creationId xmlns:a16="http://schemas.microsoft.com/office/drawing/2014/main" id="{7B94AD24-D09A-B2E1-67B3-CA46D4868876}"/>
              </a:ext>
            </a:extLst>
          </p:cNvPr>
          <p:cNvSpPr>
            <a:spLocks noChangeArrowheads="1"/>
          </p:cNvSpPr>
          <p:nvPr/>
        </p:nvSpPr>
        <p:spPr bwMode="auto">
          <a:xfrm>
            <a:off x="3088386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29" name="Rectangle 90">
            <a:extLst>
              <a:ext uri="{FF2B5EF4-FFF2-40B4-BE49-F238E27FC236}">
                <a16:creationId xmlns:a16="http://schemas.microsoft.com/office/drawing/2014/main" id="{AEE521D0-265A-97A7-1B19-B19780D16B11}"/>
              </a:ext>
            </a:extLst>
          </p:cNvPr>
          <p:cNvSpPr>
            <a:spLocks noChangeArrowheads="1"/>
          </p:cNvSpPr>
          <p:nvPr/>
        </p:nvSpPr>
        <p:spPr bwMode="auto">
          <a:xfrm>
            <a:off x="40782240" y="14961394"/>
            <a:ext cx="9235440" cy="31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854"/>
              </a:spcAft>
              <a:buNone/>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a:p>
            <a:pPr eaLnBrk="1" hangingPunct="1">
              <a:lnSpc>
                <a:spcPct val="110000"/>
              </a:lnSpc>
              <a:spcBef>
                <a:spcPts val="0"/>
              </a:spcBef>
              <a:spcAft>
                <a:spcPts val="854"/>
              </a:spcAft>
            </a:pPr>
            <a:r>
              <a:rPr lang="en-US" altLang="en-US" sz="2600" dirty="0">
                <a:solidFill>
                  <a:srgbClr val="000000"/>
                </a:solidFill>
                <a:latin typeface="Helvetica" panose="020B0604020202020204" pitchFamily="34" charset="0"/>
              </a:rPr>
              <a:t>Sample Text (26 pt enlarges to 33 pt)</a:t>
            </a:r>
          </a:p>
        </p:txBody>
      </p:sp>
      <p:sp>
        <p:nvSpPr>
          <p:cNvPr id="30" name="Rectangle 75">
            <a:extLst>
              <a:ext uri="{FF2B5EF4-FFF2-40B4-BE49-F238E27FC236}">
                <a16:creationId xmlns:a16="http://schemas.microsoft.com/office/drawing/2014/main" id="{6277CAA5-337C-9B71-26DD-87EC47DE82EE}"/>
              </a:ext>
            </a:extLst>
          </p:cNvPr>
          <p:cNvSpPr>
            <a:spLocks noChangeArrowheads="1"/>
          </p:cNvSpPr>
          <p:nvPr/>
        </p:nvSpPr>
        <p:spPr bwMode="auto">
          <a:xfrm>
            <a:off x="40782240" y="14050034"/>
            <a:ext cx="9235440" cy="84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2"/>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500" b="1" dirty="0">
                <a:solidFill>
                  <a:srgbClr val="009A44"/>
                </a:solidFill>
                <a:latin typeface="Helvetica" panose="020B0604020202020204" pitchFamily="34" charset="0"/>
              </a:rPr>
              <a:t>Section header (45 pt [58 pt])</a:t>
            </a:r>
          </a:p>
        </p:txBody>
      </p:sp>
      <p:sp>
        <p:nvSpPr>
          <p:cNvPr id="21" name="Rectangle 74">
            <a:extLst>
              <a:ext uri="{FF2B5EF4-FFF2-40B4-BE49-F238E27FC236}">
                <a16:creationId xmlns:a16="http://schemas.microsoft.com/office/drawing/2014/main" id="{70B1DC91-3F9C-8E7D-A25E-DCCE57B1D354}"/>
              </a:ext>
            </a:extLst>
          </p:cNvPr>
          <p:cNvSpPr>
            <a:spLocks noChangeArrowheads="1"/>
          </p:cNvSpPr>
          <p:nvPr/>
        </p:nvSpPr>
        <p:spPr bwMode="auto">
          <a:xfrm>
            <a:off x="1188720" y="348194"/>
            <a:ext cx="48828960" cy="436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117" tIns="39058" rIns="78117" bIns="3905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chemeClr val="bg1"/>
                </a:solidFill>
                <a:latin typeface="Helvetica "/>
              </a:rPr>
              <a:t>Poster Title: at least 72 point (this is 85 pt, which enlarges to 109 pt)</a:t>
            </a:r>
            <a:br>
              <a:rPr lang="en-US" altLang="en-US" sz="8543" b="1" dirty="0">
                <a:solidFill>
                  <a:schemeClr val="bg1"/>
                </a:solidFill>
                <a:latin typeface="Goudy Old Style" panose="02020502050305020303" pitchFamily="18" charset="0"/>
              </a:rPr>
            </a:br>
            <a:endParaRPr lang="en-US" altLang="en-US" sz="1500" b="1" dirty="0">
              <a:solidFill>
                <a:schemeClr val="bg1"/>
              </a:solidFill>
              <a:latin typeface="Goudy Old Style" panose="02020502050305020303" pitchFamily="18" charset="0"/>
            </a:endParaRPr>
          </a:p>
          <a:p>
            <a:pPr eaLnBrk="1" hangingPunct="1">
              <a:spcBef>
                <a:spcPct val="0"/>
              </a:spcBef>
              <a:buNone/>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499354357"/>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Goudy Old Style"/>
        <a:ea typeface=""/>
        <a:cs typeface=""/>
      </a:majorFont>
      <a:minorFont>
        <a:latin typeface="CG Omeg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068888" rtl="0" eaLnBrk="1" fontAlgn="base" latinLnBrk="0" hangingPunct="1">
          <a:lnSpc>
            <a:spcPct val="100000"/>
          </a:lnSpc>
          <a:spcBef>
            <a:spcPct val="0"/>
          </a:spcBef>
          <a:spcAft>
            <a:spcPct val="0"/>
          </a:spcAft>
          <a:buClrTx/>
          <a:buSzTx/>
          <a:buFontTx/>
          <a:buNone/>
          <a:tabLst/>
          <a:defRPr kumimoji="0" lang="en-US" sz="10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068888" rtl="0" eaLnBrk="1" fontAlgn="base" latinLnBrk="0" hangingPunct="1">
          <a:lnSpc>
            <a:spcPct val="100000"/>
          </a:lnSpc>
          <a:spcBef>
            <a:spcPct val="0"/>
          </a:spcBef>
          <a:spcAft>
            <a:spcPct val="0"/>
          </a:spcAft>
          <a:buClrTx/>
          <a:buSzTx/>
          <a:buFontTx/>
          <a:buNone/>
          <a:tabLst/>
          <a:defRPr kumimoji="0" lang="en-US" sz="10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Metadata/LabelInfo.xml><?xml version="1.0" encoding="utf-8"?>
<clbl:labelList xmlns:clbl="http://schemas.microsoft.com/office/2020/mipLabelMetadata">
  <clbl:label id="{080ca090-da8c-4360-a3bc-148c3bd51ef5}" enabled="1" method="Standard" siteId="{ec37a091-b9a6-47e5-98d0-903d4a419203}" contentBits="0" removed="0"/>
</clbl:labelList>
</file>

<file path=docProps/app.xml><?xml version="1.0" encoding="utf-8"?>
<Properties xmlns="http://schemas.openxmlformats.org/officeDocument/2006/extended-properties" xmlns:vt="http://schemas.openxmlformats.org/officeDocument/2006/docPropsVTypes">
  <TotalTime>873</TotalTime>
  <Words>11438</Words>
  <Application>Microsoft Office PowerPoint</Application>
  <PresentationFormat>Custom</PresentationFormat>
  <Paragraphs>1194</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Goudy Old Style</vt:lpstr>
      <vt:lpstr>Helvetica</vt:lpstr>
      <vt:lpstr>Helvetica </vt:lpstr>
      <vt:lpstr>Oswald</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UND School of Medicine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 Lee</dc:creator>
  <cp:lastModifiedBy>Lee, John</cp:lastModifiedBy>
  <cp:revision>71</cp:revision>
  <dcterms:created xsi:type="dcterms:W3CDTF">2006-09-08T15:21:56Z</dcterms:created>
  <dcterms:modified xsi:type="dcterms:W3CDTF">2026-07-23T16:13:37Z</dcterms:modified>
</cp:coreProperties>
</file>