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62" r:id="rId3"/>
    <p:sldId id="290" r:id="rId4"/>
    <p:sldId id="265" r:id="rId5"/>
    <p:sldId id="264" r:id="rId6"/>
    <p:sldId id="266" r:id="rId7"/>
    <p:sldId id="267" r:id="rId8"/>
    <p:sldId id="268" r:id="rId9"/>
    <p:sldId id="269" r:id="rId10"/>
    <p:sldId id="270" r:id="rId11"/>
    <p:sldId id="271" r:id="rId12"/>
    <p:sldId id="276" r:id="rId13"/>
    <p:sldId id="272" r:id="rId14"/>
    <p:sldId id="277" r:id="rId15"/>
    <p:sldId id="273" r:id="rId16"/>
    <p:sldId id="275" r:id="rId17"/>
    <p:sldId id="274" r:id="rId18"/>
    <p:sldId id="278" r:id="rId19"/>
    <p:sldId id="280" r:id="rId20"/>
    <p:sldId id="286" r:id="rId21"/>
    <p:sldId id="279" r:id="rId22"/>
    <p:sldId id="287" r:id="rId23"/>
    <p:sldId id="282" r:id="rId24"/>
    <p:sldId id="288" r:id="rId25"/>
    <p:sldId id="283" r:id="rId26"/>
    <p:sldId id="289" r:id="rId27"/>
  </p:sldIdLst>
  <p:sldSz cx="43891200" cy="32918400"/>
  <p:notesSz cx="9359900" cy="14859000"/>
  <p:defaultTextStyle>
    <a:defPPr>
      <a:defRPr lang="en-US"/>
    </a:defPPr>
    <a:lvl1pPr algn="l" rtl="0" fontAlgn="base">
      <a:spcBef>
        <a:spcPct val="0"/>
      </a:spcBef>
      <a:spcAft>
        <a:spcPct val="0"/>
      </a:spcAft>
      <a:defRPr sz="8659" kern="1200">
        <a:solidFill>
          <a:schemeClr val="tx1"/>
        </a:solidFill>
        <a:latin typeface="Arial" panose="020B0604020202020204" pitchFamily="34" charset="0"/>
        <a:ea typeface="+mn-ea"/>
        <a:cs typeface="+mn-cs"/>
      </a:defRPr>
    </a:lvl1pPr>
    <a:lvl2pPr marL="395889" algn="l" rtl="0" fontAlgn="base">
      <a:spcBef>
        <a:spcPct val="0"/>
      </a:spcBef>
      <a:spcAft>
        <a:spcPct val="0"/>
      </a:spcAft>
      <a:defRPr sz="8659" kern="1200">
        <a:solidFill>
          <a:schemeClr val="tx1"/>
        </a:solidFill>
        <a:latin typeface="Arial" panose="020B0604020202020204" pitchFamily="34" charset="0"/>
        <a:ea typeface="+mn-ea"/>
        <a:cs typeface="+mn-cs"/>
      </a:defRPr>
    </a:lvl2pPr>
    <a:lvl3pPr marL="791779" algn="l" rtl="0" fontAlgn="base">
      <a:spcBef>
        <a:spcPct val="0"/>
      </a:spcBef>
      <a:spcAft>
        <a:spcPct val="0"/>
      </a:spcAft>
      <a:defRPr sz="8659" kern="1200">
        <a:solidFill>
          <a:schemeClr val="tx1"/>
        </a:solidFill>
        <a:latin typeface="Arial" panose="020B0604020202020204" pitchFamily="34" charset="0"/>
        <a:ea typeface="+mn-ea"/>
        <a:cs typeface="+mn-cs"/>
      </a:defRPr>
    </a:lvl3pPr>
    <a:lvl4pPr marL="1187668" algn="l" rtl="0" fontAlgn="base">
      <a:spcBef>
        <a:spcPct val="0"/>
      </a:spcBef>
      <a:spcAft>
        <a:spcPct val="0"/>
      </a:spcAft>
      <a:defRPr sz="8659" kern="1200">
        <a:solidFill>
          <a:schemeClr val="tx1"/>
        </a:solidFill>
        <a:latin typeface="Arial" panose="020B0604020202020204" pitchFamily="34" charset="0"/>
        <a:ea typeface="+mn-ea"/>
        <a:cs typeface="+mn-cs"/>
      </a:defRPr>
    </a:lvl4pPr>
    <a:lvl5pPr marL="1583558" algn="l" rtl="0" fontAlgn="base">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4"/>
    <a:srgbClr val="F6F2EE"/>
    <a:srgbClr val="F3EEE9"/>
    <a:srgbClr val="E0D2C6"/>
    <a:srgbClr val="A3C6CD"/>
    <a:srgbClr val="006600"/>
    <a:srgbClr val="E9FFE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421" autoAdjust="0"/>
  </p:normalViewPr>
  <p:slideViewPr>
    <p:cSldViewPr>
      <p:cViewPr varScale="1">
        <p:scale>
          <a:sx n="23" d="100"/>
          <a:sy n="23" d="100"/>
        </p:scale>
        <p:origin x="1939" y="16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E505F419-0D91-8F86-85AB-F622F369B5B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2743200"/>
            <a:ext cx="6455348" cy="1284642"/>
          </a:xfrm>
          <a:prstGeom prst="rect">
            <a:avLst/>
          </a:prstGeom>
        </p:spPr>
      </p:pic>
    </p:spTree>
    <p:extLst>
      <p:ext uri="{BB962C8B-B14F-4D97-AF65-F5344CB8AC3E}">
        <p14:creationId xmlns:p14="http://schemas.microsoft.com/office/powerpoint/2010/main" val="309738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0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randed Layout 1">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9F776A31-4E30-4C6F-1AE4-4AA39CA7065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2743200"/>
            <a:ext cx="6455348" cy="1284642"/>
          </a:xfrm>
          <a:prstGeom prst="rect">
            <a:avLst/>
          </a:prstGeom>
        </p:spPr>
      </p:pic>
      <p:pic>
        <p:nvPicPr>
          <p:cNvPr id="3" name="Picture 2">
            <a:extLst>
              <a:ext uri="{FF2B5EF4-FFF2-40B4-BE49-F238E27FC236}">
                <a16:creationId xmlns:a16="http://schemas.microsoft.com/office/drawing/2014/main" id="{E6DB4962-580D-C68A-2DC5-49E4DE7AC1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4" name="Picture 3">
            <a:extLst>
              <a:ext uri="{FF2B5EF4-FFF2-40B4-BE49-F238E27FC236}">
                <a16:creationId xmlns:a16="http://schemas.microsoft.com/office/drawing/2014/main" id="{982F64E0-C39B-2045-7E56-1FC2108219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5" name="Picture 4">
            <a:extLst>
              <a:ext uri="{FF2B5EF4-FFF2-40B4-BE49-F238E27FC236}">
                <a16:creationId xmlns:a16="http://schemas.microsoft.com/office/drawing/2014/main" id="{AE322950-8FD0-738F-D7A0-DD21685C0BD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7016"/>
          <a:stretch/>
        </p:blipFill>
        <p:spPr>
          <a:xfrm>
            <a:off x="0" y="29718000"/>
            <a:ext cx="12861041" cy="1704441"/>
          </a:xfrm>
          <a:prstGeom prst="rect">
            <a:avLst/>
          </a:prstGeom>
        </p:spPr>
      </p:pic>
      <p:pic>
        <p:nvPicPr>
          <p:cNvPr id="8" name="Picture 7">
            <a:extLst>
              <a:ext uri="{FF2B5EF4-FFF2-40B4-BE49-F238E27FC236}">
                <a16:creationId xmlns:a16="http://schemas.microsoft.com/office/drawing/2014/main" id="{BFE20528-990F-6E84-A569-554CA55A93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spTree>
    <p:extLst>
      <p:ext uri="{BB962C8B-B14F-4D97-AF65-F5344CB8AC3E}">
        <p14:creationId xmlns:p14="http://schemas.microsoft.com/office/powerpoint/2010/main" val="18407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anded Layout 1a">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E30F28FF-3EA4-CA88-7B46-06F594F8F5E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2743200"/>
            <a:ext cx="6455348" cy="1284642"/>
          </a:xfrm>
          <a:prstGeom prst="rect">
            <a:avLst/>
          </a:prstGeom>
        </p:spPr>
      </p:pic>
      <p:pic>
        <p:nvPicPr>
          <p:cNvPr id="5" name="Picture 4">
            <a:extLst>
              <a:ext uri="{FF2B5EF4-FFF2-40B4-BE49-F238E27FC236}">
                <a16:creationId xmlns:a16="http://schemas.microsoft.com/office/drawing/2014/main" id="{0AE7FC59-E323-EB40-85B8-9D47B9818C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8" name="Picture 7">
            <a:extLst>
              <a:ext uri="{FF2B5EF4-FFF2-40B4-BE49-F238E27FC236}">
                <a16:creationId xmlns:a16="http://schemas.microsoft.com/office/drawing/2014/main" id="{480F6A70-C2E6-3917-C3AB-9B24A42291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10" name="Picture 9">
            <a:extLst>
              <a:ext uri="{FF2B5EF4-FFF2-40B4-BE49-F238E27FC236}">
                <a16:creationId xmlns:a16="http://schemas.microsoft.com/office/drawing/2014/main" id="{B4643E2A-BD85-621A-C8D8-610924AB6C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spTree>
    <p:extLst>
      <p:ext uri="{BB962C8B-B14F-4D97-AF65-F5344CB8AC3E}">
        <p14:creationId xmlns:p14="http://schemas.microsoft.com/office/powerpoint/2010/main" val="400577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anded Layou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8ED030-2A77-BAFF-9AB1-EAC219B39D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7" name="Picture 6">
            <a:extLst>
              <a:ext uri="{FF2B5EF4-FFF2-40B4-BE49-F238E27FC236}">
                <a16:creationId xmlns:a16="http://schemas.microsoft.com/office/drawing/2014/main" id="{D7FB5861-77CD-BCAB-0F79-5B1DB4691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8" name="Picture 7">
            <a:extLst>
              <a:ext uri="{FF2B5EF4-FFF2-40B4-BE49-F238E27FC236}">
                <a16:creationId xmlns:a16="http://schemas.microsoft.com/office/drawing/2014/main" id="{FC4D5B9F-634C-86B9-D29D-1E439B4BAF3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9718000"/>
            <a:ext cx="12861041" cy="1704441"/>
          </a:xfrm>
          <a:prstGeom prst="rect">
            <a:avLst/>
          </a:prstGeom>
        </p:spPr>
      </p:pic>
      <p:pic>
        <p:nvPicPr>
          <p:cNvPr id="9" name="Picture 8">
            <a:extLst>
              <a:ext uri="{FF2B5EF4-FFF2-40B4-BE49-F238E27FC236}">
                <a16:creationId xmlns:a16="http://schemas.microsoft.com/office/drawing/2014/main" id="{151786E3-F7DA-A523-9FCD-D71C3473E5F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1AAE89FD-6ED5-B562-A986-CB66930021C9}"/>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6063936" y="30137799"/>
            <a:ext cx="6455348" cy="1284642"/>
          </a:xfrm>
          <a:prstGeom prst="rect">
            <a:avLst/>
          </a:prstGeom>
        </p:spPr>
      </p:pic>
    </p:spTree>
    <p:extLst>
      <p:ext uri="{BB962C8B-B14F-4D97-AF65-F5344CB8AC3E}">
        <p14:creationId xmlns:p14="http://schemas.microsoft.com/office/powerpoint/2010/main" val="28294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anded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2488BC-4185-32EB-FD04-CD3883BB52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08" y="-2"/>
            <a:ext cx="21475303" cy="32906144"/>
          </a:xfrm>
          <a:prstGeom prst="rect">
            <a:avLst/>
          </a:prstGeom>
        </p:spPr>
      </p:pic>
      <p:pic>
        <p:nvPicPr>
          <p:cNvPr id="4" name="Picture 3">
            <a:extLst>
              <a:ext uri="{FF2B5EF4-FFF2-40B4-BE49-F238E27FC236}">
                <a16:creationId xmlns:a16="http://schemas.microsoft.com/office/drawing/2014/main" id="{5644CAD4-7E71-43B0-6F2D-A5FC87CB2E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6" name="Picture 5">
            <a:extLst>
              <a:ext uri="{FF2B5EF4-FFF2-40B4-BE49-F238E27FC236}">
                <a16:creationId xmlns:a16="http://schemas.microsoft.com/office/drawing/2014/main" id="{CA02FA57-EE18-9C67-1AA6-CD1D4C27CFF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268092" y="1"/>
            <a:ext cx="5623000" cy="8040458"/>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5B63AF44-6248-693A-70B0-3A37119A27FE}"/>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1498798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anded Greeen top Layou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22B1A9-DFE0-14C4-56F8-CE3682D458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7" name="Picture 6">
            <a:extLst>
              <a:ext uri="{FF2B5EF4-FFF2-40B4-BE49-F238E27FC236}">
                <a16:creationId xmlns:a16="http://schemas.microsoft.com/office/drawing/2014/main" id="{99462C3E-33C2-2309-08D6-C4BABBDFB7E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8" name="Picture 7">
            <a:extLst>
              <a:ext uri="{FF2B5EF4-FFF2-40B4-BE49-F238E27FC236}">
                <a16:creationId xmlns:a16="http://schemas.microsoft.com/office/drawing/2014/main" id="{02C63A0B-0752-EAB1-9CF6-2528FFD42C7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9718000"/>
            <a:ext cx="12861041" cy="1704441"/>
          </a:xfrm>
          <a:prstGeom prst="rect">
            <a:avLst/>
          </a:prstGeom>
        </p:spPr>
      </p:pic>
      <p:pic>
        <p:nvPicPr>
          <p:cNvPr id="9" name="Picture 8">
            <a:extLst>
              <a:ext uri="{FF2B5EF4-FFF2-40B4-BE49-F238E27FC236}">
                <a16:creationId xmlns:a16="http://schemas.microsoft.com/office/drawing/2014/main" id="{C9DA5C06-A1A8-1CE5-1273-A98E25A96A0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sp>
        <p:nvSpPr>
          <p:cNvPr id="12" name="Rectangle 11">
            <a:extLst>
              <a:ext uri="{FF2B5EF4-FFF2-40B4-BE49-F238E27FC236}">
                <a16:creationId xmlns:a16="http://schemas.microsoft.com/office/drawing/2014/main" id="{8AC70B7B-B444-BBB4-BCE4-93B69CAB852E}"/>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EB10718B-F969-7DBD-217E-70DA97D8E72E}"/>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6082224" y="2826028"/>
            <a:ext cx="6455348" cy="1284642"/>
          </a:xfrm>
          <a:prstGeom prst="rect">
            <a:avLst/>
          </a:prstGeom>
        </p:spPr>
      </p:pic>
    </p:spTree>
    <p:extLst>
      <p:ext uri="{BB962C8B-B14F-4D97-AF65-F5344CB8AC3E}">
        <p14:creationId xmlns:p14="http://schemas.microsoft.com/office/powerpoint/2010/main" val="32986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ed Greeen top Layout 1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70D2240-5C7F-36E2-4F60-540B842C9A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14" name="Picture 13">
            <a:extLst>
              <a:ext uri="{FF2B5EF4-FFF2-40B4-BE49-F238E27FC236}">
                <a16:creationId xmlns:a16="http://schemas.microsoft.com/office/drawing/2014/main" id="{1C9FE98D-2101-D2D0-A1D2-133B66E803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16" name="Picture 15">
            <a:extLst>
              <a:ext uri="{FF2B5EF4-FFF2-40B4-BE49-F238E27FC236}">
                <a16:creationId xmlns:a16="http://schemas.microsoft.com/office/drawing/2014/main" id="{6D4C7F5E-8C2E-B81F-C2AC-A9CA4A835E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sp>
        <p:nvSpPr>
          <p:cNvPr id="7" name="Rectangle 6">
            <a:extLst>
              <a:ext uri="{FF2B5EF4-FFF2-40B4-BE49-F238E27FC236}">
                <a16:creationId xmlns:a16="http://schemas.microsoft.com/office/drawing/2014/main" id="{EC6A4231-FF87-5BAB-868C-BA89546D09FF}"/>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2" name="Picture 1" descr="A black and white sign with white text&#10;&#10;Description automatically generated">
            <a:extLst>
              <a:ext uri="{FF2B5EF4-FFF2-40B4-BE49-F238E27FC236}">
                <a16:creationId xmlns:a16="http://schemas.microsoft.com/office/drawing/2014/main" id="{2E74388D-35BF-356E-05E2-8DAB19C7C826}"/>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6082224" y="2826028"/>
            <a:ext cx="6455348" cy="1284642"/>
          </a:xfrm>
          <a:prstGeom prst="rect">
            <a:avLst/>
          </a:prstGeom>
        </p:spPr>
      </p:pic>
    </p:spTree>
    <p:extLst>
      <p:ext uri="{BB962C8B-B14F-4D97-AF65-F5344CB8AC3E}">
        <p14:creationId xmlns:p14="http://schemas.microsoft.com/office/powerpoint/2010/main" val="1919053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ed Greeen top Layout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430F5C-0302-6155-1E97-7CBED3F657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 y="-2"/>
            <a:ext cx="21475303" cy="32906144"/>
          </a:xfrm>
          <a:prstGeom prst="rect">
            <a:avLst/>
          </a:prstGeom>
        </p:spPr>
      </p:pic>
      <p:pic>
        <p:nvPicPr>
          <p:cNvPr id="3" name="Picture 2">
            <a:extLst>
              <a:ext uri="{FF2B5EF4-FFF2-40B4-BE49-F238E27FC236}">
                <a16:creationId xmlns:a16="http://schemas.microsoft.com/office/drawing/2014/main" id="{3A192BAD-4033-300A-A213-B9AE97605F0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34277"/>
          </a:xfrm>
          <a:prstGeom prst="rect">
            <a:avLst/>
          </a:prstGeom>
        </p:spPr>
      </p:pic>
      <p:pic>
        <p:nvPicPr>
          <p:cNvPr id="10" name="Picture 9">
            <a:extLst>
              <a:ext uri="{FF2B5EF4-FFF2-40B4-BE49-F238E27FC236}">
                <a16:creationId xmlns:a16="http://schemas.microsoft.com/office/drawing/2014/main" id="{C8B56D5A-9665-D34D-B56E-361F20EB0913}"/>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29718000"/>
            <a:ext cx="12861041" cy="1704441"/>
          </a:xfrm>
          <a:prstGeom prst="rect">
            <a:avLst/>
          </a:prstGeom>
        </p:spPr>
      </p:pic>
      <p:pic>
        <p:nvPicPr>
          <p:cNvPr id="11" name="Picture 10">
            <a:extLst>
              <a:ext uri="{FF2B5EF4-FFF2-40B4-BE49-F238E27FC236}">
                <a16:creationId xmlns:a16="http://schemas.microsoft.com/office/drawing/2014/main" id="{432346C9-7DE8-E01C-8A39-826868C2DC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8268092" y="24906403"/>
            <a:ext cx="5623000" cy="8040458"/>
          </a:xfrm>
          <a:prstGeom prst="rect">
            <a:avLst/>
          </a:prstGeom>
        </p:spPr>
      </p:pic>
      <p:sp>
        <p:nvSpPr>
          <p:cNvPr id="13" name="Rectangle 12">
            <a:extLst>
              <a:ext uri="{FF2B5EF4-FFF2-40B4-BE49-F238E27FC236}">
                <a16:creationId xmlns:a16="http://schemas.microsoft.com/office/drawing/2014/main" id="{26BB1D5E-3D5A-DC92-3F0C-003E019D3CBF}"/>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5B382742-8C96-0ECA-D176-6DD702A9CC5A}"/>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6063936" y="30137799"/>
            <a:ext cx="6455348" cy="1284642"/>
          </a:xfrm>
          <a:prstGeom prst="rect">
            <a:avLst/>
          </a:prstGeom>
        </p:spPr>
      </p:pic>
    </p:spTree>
    <p:extLst>
      <p:ext uri="{BB962C8B-B14F-4D97-AF65-F5344CB8AC3E}">
        <p14:creationId xmlns:p14="http://schemas.microsoft.com/office/powerpoint/2010/main" val="2991998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anded Greeen top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C18E26-27B4-B278-ECB2-7D1C2DD690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08" y="-2"/>
            <a:ext cx="21475303" cy="32906144"/>
          </a:xfrm>
          <a:prstGeom prst="rect">
            <a:avLst/>
          </a:prstGeom>
        </p:spPr>
      </p:pic>
      <p:pic>
        <p:nvPicPr>
          <p:cNvPr id="4" name="Picture 3">
            <a:extLst>
              <a:ext uri="{FF2B5EF4-FFF2-40B4-BE49-F238E27FC236}">
                <a16:creationId xmlns:a16="http://schemas.microsoft.com/office/drawing/2014/main" id="{D64BE115-651B-DA5C-6EC7-EEAB35BC928F}"/>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07" y="4263630"/>
            <a:ext cx="7507752" cy="21401377"/>
          </a:xfrm>
          <a:prstGeom prst="rect">
            <a:avLst/>
          </a:prstGeom>
        </p:spPr>
      </p:pic>
      <p:pic>
        <p:nvPicPr>
          <p:cNvPr id="6" name="Picture 5">
            <a:extLst>
              <a:ext uri="{FF2B5EF4-FFF2-40B4-BE49-F238E27FC236}">
                <a16:creationId xmlns:a16="http://schemas.microsoft.com/office/drawing/2014/main" id="{AC7F0C98-D9F9-CFEE-7F67-BCAB98AB069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268092" y="3341660"/>
            <a:ext cx="5623000" cy="8040458"/>
          </a:xfrm>
          <a:prstGeom prst="rect">
            <a:avLst/>
          </a:prstGeom>
        </p:spPr>
      </p:pic>
      <p:sp>
        <p:nvSpPr>
          <p:cNvPr id="8" name="Rectangle 7">
            <a:extLst>
              <a:ext uri="{FF2B5EF4-FFF2-40B4-BE49-F238E27FC236}">
                <a16:creationId xmlns:a16="http://schemas.microsoft.com/office/drawing/2014/main" id="{5021FDFD-D0FB-56B0-E37A-1CC6754C840A}"/>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59645B32-CDD3-B873-79B3-B205C1F9B4B7}"/>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2483943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C14DBDBB-E947-6E55-1E5D-5612D4A82A1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10396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430398AF-FCE6-7181-7C5B-259D3C65BD4E}"/>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371600" y="2743200"/>
            <a:ext cx="6455348" cy="1284642"/>
          </a:xfrm>
          <a:prstGeom prst="rect">
            <a:avLst/>
          </a:prstGeom>
        </p:spPr>
      </p:pic>
    </p:spTree>
    <p:extLst>
      <p:ext uri="{BB962C8B-B14F-4D97-AF65-F5344CB8AC3E}">
        <p14:creationId xmlns:p14="http://schemas.microsoft.com/office/powerpoint/2010/main" val="234379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Top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314267-3421-5205-4898-A7616812EF75}"/>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86083" tIns="43041" rIns="86083" bIns="43041" numCol="1" rtlCol="0" anchor="t" anchorCtr="0" compatLnSpc="1">
            <a:prstTxWarp prst="textNoShape">
              <a:avLst/>
            </a:prstTxWarp>
          </a:bodyPr>
          <a:lstStyle/>
          <a:p>
            <a:pPr marL="0" marR="0" indent="0" algn="l" defTabSz="4771623" rtl="0" eaLnBrk="1" fontAlgn="base" latinLnBrk="0" hangingPunct="1">
              <a:lnSpc>
                <a:spcPct val="100000"/>
              </a:lnSpc>
              <a:spcBef>
                <a:spcPct val="0"/>
              </a:spcBef>
              <a:spcAft>
                <a:spcPct val="0"/>
              </a:spcAft>
              <a:buClrTx/>
              <a:buSzTx/>
              <a:buFontTx/>
              <a:buNone/>
              <a:tabLst/>
            </a:pPr>
            <a:endParaRPr kumimoji="0" lang="en-US" sz="9414" b="0" i="0" u="none" strike="noStrike" cap="none" normalizeH="0" baseline="0">
              <a:ln>
                <a:noFill/>
              </a:ln>
              <a:solidFill>
                <a:schemeClr val="tx1"/>
              </a:solidFill>
              <a:effectLst/>
              <a:latin typeface="Arial" charset="0"/>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E328868F-AABF-34A0-BE97-BA2873FA99A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28596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op Layout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5AA8AD-ED82-5B65-38B6-C9407F9640E3}"/>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3" name="Picture 2" descr="A black and white sign with white text&#10;&#10;Description automatically generated">
            <a:extLst>
              <a:ext uri="{FF2B5EF4-FFF2-40B4-BE49-F238E27FC236}">
                <a16:creationId xmlns:a16="http://schemas.microsoft.com/office/drawing/2014/main" id="{DE343D7B-B7CA-C3A2-ACE7-18F632ECF65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82224" y="2826028"/>
            <a:ext cx="6455348" cy="1284642"/>
          </a:xfrm>
          <a:prstGeom prst="rect">
            <a:avLst/>
          </a:prstGeom>
        </p:spPr>
      </p:pic>
    </p:spTree>
    <p:extLst>
      <p:ext uri="{BB962C8B-B14F-4D97-AF65-F5344CB8AC3E}">
        <p14:creationId xmlns:p14="http://schemas.microsoft.com/office/powerpoint/2010/main" val="27980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ige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34F275EB-C4B9-BE8F-D43F-5601D1D5AAA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2743200"/>
            <a:ext cx="6455348" cy="1284642"/>
          </a:xfrm>
          <a:prstGeom prst="rect">
            <a:avLst/>
          </a:prstGeom>
        </p:spPr>
      </p:pic>
    </p:spTree>
    <p:extLst>
      <p:ext uri="{BB962C8B-B14F-4D97-AF65-F5344CB8AC3E}">
        <p14:creationId xmlns:p14="http://schemas.microsoft.com/office/powerpoint/2010/main" val="298671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ige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151814E0-B87F-1116-EF65-194CCF33716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29646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ige Green Top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29C1-4A37-E26A-194E-497BFB30B846}"/>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B31017EB-B848-D06F-A4A3-8A53BEA9D2A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3936" y="30294072"/>
            <a:ext cx="6455348" cy="1284642"/>
          </a:xfrm>
          <a:prstGeom prst="rect">
            <a:avLst/>
          </a:prstGeom>
        </p:spPr>
      </p:pic>
    </p:spTree>
    <p:extLst>
      <p:ext uri="{BB962C8B-B14F-4D97-AF65-F5344CB8AC3E}">
        <p14:creationId xmlns:p14="http://schemas.microsoft.com/office/powerpoint/2010/main" val="22894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ige Green Top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F16B60-E20E-1880-D6F9-BCBAAF7600C7}"/>
              </a:ext>
            </a:extLst>
          </p:cNvPr>
          <p:cNvSpPr/>
          <p:nvPr userDrawn="1"/>
        </p:nvSpPr>
        <p:spPr bwMode="auto">
          <a:xfrm>
            <a:off x="0" y="0"/>
            <a:ext cx="43891200" cy="472098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marL="0" marR="0" indent="0" algn="l" defTabSz="4344544" rtl="0" eaLnBrk="1" fontAlgn="base" latinLnBrk="0" hangingPunct="1">
              <a:lnSpc>
                <a:spcPct val="100000"/>
              </a:lnSpc>
              <a:spcBef>
                <a:spcPct val="0"/>
              </a:spcBef>
              <a:spcAft>
                <a:spcPct val="0"/>
              </a:spcAft>
              <a:buClrTx/>
              <a:buSzTx/>
              <a:buFontTx/>
              <a:buNone/>
              <a:tabLst/>
            </a:pPr>
            <a:endParaRPr kumimoji="0" lang="en-US" sz="8571" b="0" i="0" u="none" strike="noStrike" cap="none" normalizeH="0" baseline="0">
              <a:ln>
                <a:noFill/>
              </a:ln>
              <a:solidFill>
                <a:schemeClr val="tx1"/>
              </a:solidFill>
              <a:effectLst/>
              <a:latin typeface="Arial" charset="0"/>
            </a:endParaRPr>
          </a:p>
        </p:txBody>
      </p:sp>
      <p:pic>
        <p:nvPicPr>
          <p:cNvPr id="2" name="Picture 1" descr="A black and white sign with white text&#10;&#10;Description automatically generated">
            <a:extLst>
              <a:ext uri="{FF2B5EF4-FFF2-40B4-BE49-F238E27FC236}">
                <a16:creationId xmlns:a16="http://schemas.microsoft.com/office/drawing/2014/main" id="{F031C247-8068-4E61-6BCB-67CD8397DF7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82224" y="2826028"/>
            <a:ext cx="6455348" cy="1284642"/>
          </a:xfrm>
          <a:prstGeom prst="rect">
            <a:avLst/>
          </a:prstGeom>
        </p:spPr>
      </p:pic>
    </p:spTree>
    <p:extLst>
      <p:ext uri="{BB962C8B-B14F-4D97-AF65-F5344CB8AC3E}">
        <p14:creationId xmlns:p14="http://schemas.microsoft.com/office/powerpoint/2010/main" val="394068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60" r:id="rId10"/>
    <p:sldLayoutId id="2147483655" r:id="rId11"/>
    <p:sldLayoutId id="2147483664" r:id="rId12"/>
    <p:sldLayoutId id="2147483656" r:id="rId13"/>
    <p:sldLayoutId id="2147483665" r:id="rId14"/>
    <p:sldLayoutId id="2147483657" r:id="rId15"/>
    <p:sldLayoutId id="2147483666" r:id="rId16"/>
    <p:sldLayoutId id="2147483658" r:id="rId17"/>
    <p:sldLayoutId id="2147483667" r:id="rId18"/>
  </p:sldLayoutIdLst>
  <p:txStyles>
    <p:titleStyle>
      <a:lvl1pPr algn="ctr" defTabSz="4771623" rtl="0" eaLnBrk="0" fontAlgn="base" hangingPunct="0">
        <a:spcBef>
          <a:spcPct val="0"/>
        </a:spcBef>
        <a:spcAft>
          <a:spcPct val="0"/>
        </a:spcAft>
        <a:defRPr sz="9414" b="1">
          <a:solidFill>
            <a:schemeClr val="tx2"/>
          </a:solidFill>
          <a:latin typeface="+mj-lt"/>
          <a:ea typeface="+mj-ea"/>
          <a:cs typeface="+mj-cs"/>
        </a:defRPr>
      </a:lvl1pPr>
      <a:lvl2pPr algn="ctr" defTabSz="4771623" rtl="0" eaLnBrk="0" fontAlgn="base" hangingPunct="0">
        <a:spcBef>
          <a:spcPct val="0"/>
        </a:spcBef>
        <a:spcAft>
          <a:spcPct val="0"/>
        </a:spcAft>
        <a:defRPr sz="9414" b="1">
          <a:solidFill>
            <a:schemeClr val="tx2"/>
          </a:solidFill>
          <a:latin typeface="Goudy Old Style" pitchFamily="18" charset="0"/>
        </a:defRPr>
      </a:lvl2pPr>
      <a:lvl3pPr algn="ctr" defTabSz="4771623" rtl="0" eaLnBrk="0" fontAlgn="base" hangingPunct="0">
        <a:spcBef>
          <a:spcPct val="0"/>
        </a:spcBef>
        <a:spcAft>
          <a:spcPct val="0"/>
        </a:spcAft>
        <a:defRPr sz="9414" b="1">
          <a:solidFill>
            <a:schemeClr val="tx2"/>
          </a:solidFill>
          <a:latin typeface="Goudy Old Style" pitchFamily="18" charset="0"/>
        </a:defRPr>
      </a:lvl3pPr>
      <a:lvl4pPr algn="ctr" defTabSz="4771623" rtl="0" eaLnBrk="0" fontAlgn="base" hangingPunct="0">
        <a:spcBef>
          <a:spcPct val="0"/>
        </a:spcBef>
        <a:spcAft>
          <a:spcPct val="0"/>
        </a:spcAft>
        <a:defRPr sz="9414" b="1">
          <a:solidFill>
            <a:schemeClr val="tx2"/>
          </a:solidFill>
          <a:latin typeface="Goudy Old Style" pitchFamily="18" charset="0"/>
        </a:defRPr>
      </a:lvl4pPr>
      <a:lvl5pPr algn="ctr" defTabSz="4771623" rtl="0" eaLnBrk="0" fontAlgn="base" hangingPunct="0">
        <a:spcBef>
          <a:spcPct val="0"/>
        </a:spcBef>
        <a:spcAft>
          <a:spcPct val="0"/>
        </a:spcAft>
        <a:defRPr sz="9414" b="1">
          <a:solidFill>
            <a:schemeClr val="tx2"/>
          </a:solidFill>
          <a:latin typeface="Goudy Old Style" pitchFamily="18" charset="0"/>
        </a:defRPr>
      </a:lvl5pPr>
      <a:lvl6pPr marL="430388" algn="ctr" defTabSz="4771623" rtl="0" fontAlgn="base">
        <a:spcBef>
          <a:spcPct val="0"/>
        </a:spcBef>
        <a:spcAft>
          <a:spcPct val="0"/>
        </a:spcAft>
        <a:defRPr sz="9414" b="1">
          <a:solidFill>
            <a:schemeClr val="tx2"/>
          </a:solidFill>
          <a:latin typeface="Goudy Old Style" pitchFamily="18" charset="0"/>
        </a:defRPr>
      </a:lvl6pPr>
      <a:lvl7pPr marL="860775" algn="ctr" defTabSz="4771623" rtl="0" fontAlgn="base">
        <a:spcBef>
          <a:spcPct val="0"/>
        </a:spcBef>
        <a:spcAft>
          <a:spcPct val="0"/>
        </a:spcAft>
        <a:defRPr sz="9414" b="1">
          <a:solidFill>
            <a:schemeClr val="tx2"/>
          </a:solidFill>
          <a:latin typeface="Goudy Old Style" pitchFamily="18" charset="0"/>
        </a:defRPr>
      </a:lvl7pPr>
      <a:lvl8pPr marL="1291163" algn="ctr" defTabSz="4771623" rtl="0" fontAlgn="base">
        <a:spcBef>
          <a:spcPct val="0"/>
        </a:spcBef>
        <a:spcAft>
          <a:spcPct val="0"/>
        </a:spcAft>
        <a:defRPr sz="9414" b="1">
          <a:solidFill>
            <a:schemeClr val="tx2"/>
          </a:solidFill>
          <a:latin typeface="Goudy Old Style" pitchFamily="18" charset="0"/>
        </a:defRPr>
      </a:lvl8pPr>
      <a:lvl9pPr marL="1721550" algn="ctr" defTabSz="4771623" rtl="0" fontAlgn="base">
        <a:spcBef>
          <a:spcPct val="0"/>
        </a:spcBef>
        <a:spcAft>
          <a:spcPct val="0"/>
        </a:spcAft>
        <a:defRPr sz="9414" b="1">
          <a:solidFill>
            <a:schemeClr val="tx2"/>
          </a:solidFill>
          <a:latin typeface="Goudy Old Style" pitchFamily="18" charset="0"/>
        </a:defRPr>
      </a:lvl9pPr>
    </p:titleStyle>
    <p:bodyStyle>
      <a:lvl1pPr marL="354173" indent="-354173" algn="l" defTabSz="4771623" rtl="0" eaLnBrk="0" fontAlgn="base" hangingPunct="0">
        <a:spcBef>
          <a:spcPct val="20000"/>
        </a:spcBef>
        <a:spcAft>
          <a:spcPct val="0"/>
        </a:spcAft>
        <a:buChar char="•"/>
        <a:defRPr sz="3106">
          <a:solidFill>
            <a:schemeClr val="tx1"/>
          </a:solidFill>
          <a:latin typeface="+mn-lt"/>
          <a:ea typeface="+mn-ea"/>
          <a:cs typeface="+mn-cs"/>
        </a:defRPr>
      </a:lvl1pPr>
      <a:lvl2pPr marL="860775" indent="-399006" algn="l" defTabSz="4771623" rtl="0" eaLnBrk="0" fontAlgn="base" hangingPunct="0">
        <a:spcBef>
          <a:spcPct val="20000"/>
        </a:spcBef>
        <a:spcAft>
          <a:spcPct val="0"/>
        </a:spcAft>
        <a:buChar char="–"/>
        <a:defRPr sz="3106">
          <a:solidFill>
            <a:schemeClr val="tx1"/>
          </a:solidFill>
          <a:latin typeface="+mn-lt"/>
        </a:defRPr>
      </a:lvl2pPr>
      <a:lvl3pPr marL="1468997" indent="-500624" algn="l" defTabSz="4771623" rtl="0" eaLnBrk="0" fontAlgn="base" hangingPunct="0">
        <a:spcBef>
          <a:spcPct val="20000"/>
        </a:spcBef>
        <a:spcAft>
          <a:spcPct val="0"/>
        </a:spcAft>
        <a:buChar char="•"/>
        <a:defRPr sz="3106">
          <a:solidFill>
            <a:schemeClr val="tx1"/>
          </a:solidFill>
          <a:latin typeface="+mn-lt"/>
        </a:defRPr>
      </a:lvl3pPr>
      <a:lvl4pPr marL="2024913" indent="-448320" algn="l" defTabSz="4771623" rtl="0" eaLnBrk="0" fontAlgn="base" hangingPunct="0">
        <a:spcBef>
          <a:spcPct val="20000"/>
        </a:spcBef>
        <a:spcAft>
          <a:spcPct val="0"/>
        </a:spcAft>
        <a:buChar char="–"/>
        <a:defRPr sz="3106">
          <a:solidFill>
            <a:schemeClr val="tx1"/>
          </a:solidFill>
          <a:latin typeface="+mn-lt"/>
        </a:defRPr>
      </a:lvl4pPr>
      <a:lvl5pPr marL="2683944" indent="-551434" algn="l" defTabSz="4771623" rtl="0" eaLnBrk="0" fontAlgn="base" hangingPunct="0">
        <a:spcBef>
          <a:spcPct val="20000"/>
        </a:spcBef>
        <a:spcAft>
          <a:spcPct val="0"/>
        </a:spcAft>
        <a:buChar char="»"/>
        <a:defRPr sz="3106">
          <a:solidFill>
            <a:schemeClr val="tx1"/>
          </a:solidFill>
          <a:latin typeface="+mn-lt"/>
        </a:defRPr>
      </a:lvl5pPr>
      <a:lvl6pPr marL="3114331" indent="-551434" algn="l" defTabSz="4771623" rtl="0" fontAlgn="base">
        <a:spcBef>
          <a:spcPct val="20000"/>
        </a:spcBef>
        <a:spcAft>
          <a:spcPct val="0"/>
        </a:spcAft>
        <a:buChar char="»"/>
        <a:defRPr sz="3106">
          <a:solidFill>
            <a:schemeClr val="tx1"/>
          </a:solidFill>
          <a:latin typeface="+mn-lt"/>
        </a:defRPr>
      </a:lvl6pPr>
      <a:lvl7pPr marL="3544719" indent="-551434" algn="l" defTabSz="4771623" rtl="0" fontAlgn="base">
        <a:spcBef>
          <a:spcPct val="20000"/>
        </a:spcBef>
        <a:spcAft>
          <a:spcPct val="0"/>
        </a:spcAft>
        <a:buChar char="»"/>
        <a:defRPr sz="3106">
          <a:solidFill>
            <a:schemeClr val="tx1"/>
          </a:solidFill>
          <a:latin typeface="+mn-lt"/>
        </a:defRPr>
      </a:lvl7pPr>
      <a:lvl8pPr marL="3975106" indent="-551434" algn="l" defTabSz="4771623" rtl="0" fontAlgn="base">
        <a:spcBef>
          <a:spcPct val="20000"/>
        </a:spcBef>
        <a:spcAft>
          <a:spcPct val="0"/>
        </a:spcAft>
        <a:buChar char="»"/>
        <a:defRPr sz="3106">
          <a:solidFill>
            <a:schemeClr val="tx1"/>
          </a:solidFill>
          <a:latin typeface="+mn-lt"/>
        </a:defRPr>
      </a:lvl8pPr>
      <a:lvl9pPr marL="4405494" indent="-551434" algn="l" defTabSz="4771623" rtl="0" fontAlgn="base">
        <a:spcBef>
          <a:spcPct val="20000"/>
        </a:spcBef>
        <a:spcAft>
          <a:spcPct val="0"/>
        </a:spcAft>
        <a:buChar char="»"/>
        <a:defRPr sz="3106">
          <a:solidFill>
            <a:schemeClr val="tx1"/>
          </a:solidFill>
          <a:latin typeface="+mn-lt"/>
        </a:defRPr>
      </a:lvl9pPr>
    </p:bodyStyle>
    <p:otherStyle>
      <a:defPPr>
        <a:defRPr lang="en-US"/>
      </a:defPPr>
      <a:lvl1pPr marL="0" algn="l" defTabSz="860775" rtl="0" eaLnBrk="1" latinLnBrk="0" hangingPunct="1">
        <a:defRPr sz="1694" kern="1200">
          <a:solidFill>
            <a:schemeClr val="tx1"/>
          </a:solidFill>
          <a:latin typeface="+mn-lt"/>
          <a:ea typeface="+mn-ea"/>
          <a:cs typeface="+mn-cs"/>
        </a:defRPr>
      </a:lvl1pPr>
      <a:lvl2pPr marL="430388" algn="l" defTabSz="860775" rtl="0" eaLnBrk="1" latinLnBrk="0" hangingPunct="1">
        <a:defRPr sz="1694" kern="1200">
          <a:solidFill>
            <a:schemeClr val="tx1"/>
          </a:solidFill>
          <a:latin typeface="+mn-lt"/>
          <a:ea typeface="+mn-ea"/>
          <a:cs typeface="+mn-cs"/>
        </a:defRPr>
      </a:lvl2pPr>
      <a:lvl3pPr marL="860775" algn="l" defTabSz="860775" rtl="0" eaLnBrk="1" latinLnBrk="0" hangingPunct="1">
        <a:defRPr sz="1694" kern="1200">
          <a:solidFill>
            <a:schemeClr val="tx1"/>
          </a:solidFill>
          <a:latin typeface="+mn-lt"/>
          <a:ea typeface="+mn-ea"/>
          <a:cs typeface="+mn-cs"/>
        </a:defRPr>
      </a:lvl3pPr>
      <a:lvl4pPr marL="1291163" algn="l" defTabSz="860775" rtl="0" eaLnBrk="1" latinLnBrk="0" hangingPunct="1">
        <a:defRPr sz="1694" kern="1200">
          <a:solidFill>
            <a:schemeClr val="tx1"/>
          </a:solidFill>
          <a:latin typeface="+mn-lt"/>
          <a:ea typeface="+mn-ea"/>
          <a:cs typeface="+mn-cs"/>
        </a:defRPr>
      </a:lvl4pPr>
      <a:lvl5pPr marL="1721550" algn="l" defTabSz="860775" rtl="0" eaLnBrk="1" latinLnBrk="0" hangingPunct="1">
        <a:defRPr sz="1694" kern="1200">
          <a:solidFill>
            <a:schemeClr val="tx1"/>
          </a:solidFill>
          <a:latin typeface="+mn-lt"/>
          <a:ea typeface="+mn-ea"/>
          <a:cs typeface="+mn-cs"/>
        </a:defRPr>
      </a:lvl5pPr>
      <a:lvl6pPr marL="2151937" algn="l" defTabSz="860775" rtl="0" eaLnBrk="1" latinLnBrk="0" hangingPunct="1">
        <a:defRPr sz="1694" kern="1200">
          <a:solidFill>
            <a:schemeClr val="tx1"/>
          </a:solidFill>
          <a:latin typeface="+mn-lt"/>
          <a:ea typeface="+mn-ea"/>
          <a:cs typeface="+mn-cs"/>
        </a:defRPr>
      </a:lvl6pPr>
      <a:lvl7pPr marL="2582325" algn="l" defTabSz="860775" rtl="0" eaLnBrk="1" latinLnBrk="0" hangingPunct="1">
        <a:defRPr sz="1694" kern="1200">
          <a:solidFill>
            <a:schemeClr val="tx1"/>
          </a:solidFill>
          <a:latin typeface="+mn-lt"/>
          <a:ea typeface="+mn-ea"/>
          <a:cs typeface="+mn-cs"/>
        </a:defRPr>
      </a:lvl7pPr>
      <a:lvl8pPr marL="3012712" algn="l" defTabSz="860775" rtl="0" eaLnBrk="1" latinLnBrk="0" hangingPunct="1">
        <a:defRPr sz="1694" kern="1200">
          <a:solidFill>
            <a:schemeClr val="tx1"/>
          </a:solidFill>
          <a:latin typeface="+mn-lt"/>
          <a:ea typeface="+mn-ea"/>
          <a:cs typeface="+mn-cs"/>
        </a:defRPr>
      </a:lvl8pPr>
      <a:lvl9pPr marL="3443100" algn="l" defTabSz="860775" rtl="0" eaLnBrk="1" latinLnBrk="0" hangingPunct="1">
        <a:defRPr sz="16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UNDsmhsgraphics@UND.edu"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UNDsmhsgraphics@UND.ed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280AA5-F088-49CA-647C-1411C826330A}"/>
              </a:ext>
            </a:extLst>
          </p:cNvPr>
          <p:cNvSpPr/>
          <p:nvPr/>
        </p:nvSpPr>
        <p:spPr bwMode="auto">
          <a:xfrm>
            <a:off x="1172936" y="5093154"/>
            <a:ext cx="19934464" cy="14871246"/>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4">
            <a:extLst>
              <a:ext uri="{FF2B5EF4-FFF2-40B4-BE49-F238E27FC236}">
                <a16:creationId xmlns:a16="http://schemas.microsoft.com/office/drawing/2014/main" id="{9A96CAF5-E29A-F9A8-7793-357E9204F8AA}"/>
              </a:ext>
            </a:extLst>
          </p:cNvPr>
          <p:cNvSpPr>
            <a:spLocks noChangeArrowheads="1"/>
          </p:cNvSpPr>
          <p:nvPr/>
        </p:nvSpPr>
        <p:spPr bwMode="auto">
          <a:xfrm>
            <a:off x="1175657" y="979714"/>
            <a:ext cx="37063377"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48”x36” template</a:t>
            </a:r>
            <a:br>
              <a:rPr lang="en-US" altLang="en-US" sz="8571" b="1" dirty="0">
                <a:solidFill>
                  <a:srgbClr val="006600"/>
                </a:solidFill>
                <a:latin typeface="Goudy Old Style" panose="02020502050305020303" pitchFamily="18" charset="0"/>
              </a:rPr>
            </a:br>
            <a:endParaRPr lang="en-US" altLang="en-US" sz="1714"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56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pic>
        <p:nvPicPr>
          <p:cNvPr id="15" name="Picture 14" descr="A black background with a black square&#10;&#10;Description automatically generated with medium confidence">
            <a:extLst>
              <a:ext uri="{FF2B5EF4-FFF2-40B4-BE49-F238E27FC236}">
                <a16:creationId xmlns:a16="http://schemas.microsoft.com/office/drawing/2014/main" id="{1525C80D-7B1E-15F7-4AB1-0C84C522B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22957" y="30240514"/>
            <a:ext cx="5992586" cy="1198517"/>
          </a:xfrm>
          <a:prstGeom prst="rect">
            <a:avLst/>
          </a:prstGeom>
        </p:spPr>
      </p:pic>
      <p:sp>
        <p:nvSpPr>
          <p:cNvPr id="16" name="Rectangle 90">
            <a:extLst>
              <a:ext uri="{FF2B5EF4-FFF2-40B4-BE49-F238E27FC236}">
                <a16:creationId xmlns:a16="http://schemas.microsoft.com/office/drawing/2014/main" id="{7C87F8FD-9EFE-41E9-9591-7FED4D9704B4}"/>
              </a:ext>
            </a:extLst>
          </p:cNvPr>
          <p:cNvSpPr>
            <a:spLocks noChangeArrowheads="1"/>
          </p:cNvSpPr>
          <p:nvPr/>
        </p:nvSpPr>
        <p:spPr bwMode="auto">
          <a:xfrm>
            <a:off x="1632858" y="6769554"/>
            <a:ext cx="18255342" cy="13194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allow a minimum of </a:t>
            </a:r>
            <a:r>
              <a:rPr lang="en-US" sz="4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three days </a:t>
            </a: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for poster printing </a:t>
            </a:r>
            <a:r>
              <a:rPr lang="en-US" sz="4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t>
            </a: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more for events with several posters).</a:t>
            </a:r>
            <a:endParaRPr lang="en-US" altLang="en-US" sz="4000" dirty="0">
              <a:solidFill>
                <a:schemeClr val="bg1"/>
              </a:solidFill>
              <a:latin typeface="Helvetica" panose="020B0604020202020204" pitchFamily="34" charset="0"/>
            </a:endParaRPr>
          </a:p>
          <a:p>
            <a:pPr eaLnBrk="1" hangingPunct="1">
              <a:lnSpc>
                <a:spcPct val="110000"/>
              </a:lnSpc>
              <a:spcBef>
                <a:spcPts val="0"/>
              </a:spcBef>
              <a:spcAft>
                <a:spcPts val="857"/>
              </a:spcAft>
            </a:pPr>
            <a:r>
              <a:rPr lang="en-US" altLang="en-US" sz="4000" dirty="0">
                <a:solidFill>
                  <a:schemeClr val="bg1"/>
                </a:solidFill>
                <a:latin typeface="Helvetica" panose="020B0604020202020204" pitchFamily="34" charset="0"/>
              </a:rPr>
              <a:t>Identify paper</a:t>
            </a:r>
          </a:p>
          <a:p>
            <a:pPr lvl="2" indent="-391866">
              <a:lnSpc>
                <a:spcPct val="110000"/>
              </a:lnSpc>
              <a:spcBef>
                <a:spcPts val="0"/>
              </a:spcBef>
              <a:spcAft>
                <a:spcPts val="857"/>
              </a:spcAft>
              <a:buFont typeface="Arial" panose="020B0604020202020204" pitchFamily="34" charset="0"/>
              <a:buChar char="•"/>
            </a:pPr>
            <a:r>
              <a:rPr lang="en-US" sz="4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 paper</a:t>
            </a:r>
          </a:p>
          <a:p>
            <a:pPr lvl="3" indent="-391866">
              <a:lnSpc>
                <a:spcPct val="110000"/>
              </a:lnSpc>
              <a:spcBef>
                <a:spcPts val="0"/>
              </a:spcBef>
              <a:spcAft>
                <a:spcPts val="857"/>
              </a:spcAft>
              <a:buFont typeface="Helvetica" panose="020B0604020202020204" pitchFamily="34" charset="0"/>
              <a:buChar char="–"/>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one-time use</a:t>
            </a:r>
          </a:p>
          <a:p>
            <a:pPr lvl="3" indent="-391866">
              <a:lnSpc>
                <a:spcPct val="110000"/>
              </a:lnSpc>
              <a:spcBef>
                <a:spcPts val="0"/>
              </a:spcBef>
              <a:spcAft>
                <a:spcPts val="857"/>
              </a:spcAft>
              <a:buFont typeface="Helvetica" panose="020B0604020202020204" pitchFamily="34" charset="0"/>
              <a:buChar char="–"/>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391866">
              <a:lnSpc>
                <a:spcPct val="110000"/>
              </a:lnSpc>
              <a:spcBef>
                <a:spcPts val="0"/>
              </a:spcBef>
              <a:spcAft>
                <a:spcPts val="857"/>
              </a:spcAft>
              <a:buFont typeface="Arial" panose="020B0604020202020204" pitchFamily="34" charset="0"/>
              <a:buChar char="•"/>
            </a:pPr>
            <a:r>
              <a:rPr lang="en-US" sz="4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Polypropylene </a:t>
            </a:r>
          </a:p>
          <a:p>
            <a:pPr lvl="3" indent="-391866">
              <a:lnSpc>
                <a:spcPct val="110000"/>
              </a:lnSpc>
              <a:spcBef>
                <a:spcPts val="0"/>
              </a:spcBef>
              <a:spcAft>
                <a:spcPts val="857"/>
              </a:spcAft>
              <a:buFont typeface="Helvetica" panose="020B0604020202020204" pitchFamily="34" charset="0"/>
              <a:buChar char="–"/>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391866">
              <a:lnSpc>
                <a:spcPct val="110000"/>
              </a:lnSpc>
              <a:spcBef>
                <a:spcPts val="0"/>
              </a:spcBef>
              <a:spcAft>
                <a:spcPts val="857"/>
              </a:spcAft>
              <a:buFont typeface="Helvetica" panose="020B0604020202020204" pitchFamily="34" charset="0"/>
              <a:buChar char="–"/>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cannot be recycled</a:t>
            </a:r>
          </a:p>
          <a:p>
            <a:pPr>
              <a:lnSpc>
                <a:spcPct val="110000"/>
              </a:lnSpc>
              <a:spcBef>
                <a:spcPts val="0"/>
              </a:spcBef>
              <a:spcAft>
                <a:spcPts val="857"/>
              </a:spcAft>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Name your poster in this format: </a:t>
            </a:r>
            <a:r>
              <a:rPr lang="en-US" sz="4000" kern="100" dirty="0" err="1">
                <a:solidFill>
                  <a:schemeClr val="bg1"/>
                </a:solidFill>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857"/>
              </a:spcAft>
              <a:buFont typeface="Arial" panose="020B0604020202020204" pitchFamily="34" charset="0"/>
              <a:buChar char="•"/>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a:lnSpc>
                <a:spcPct val="110000"/>
              </a:lnSpc>
              <a:spcBef>
                <a:spcPts val="0"/>
              </a:spcBef>
              <a:spcAft>
                <a:spcPts val="1000"/>
              </a:spcAft>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Fill out a project request form to submit your poster. The from can be found at </a:t>
            </a:r>
            <a:r>
              <a:rPr lang="en-US" sz="4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a:t>
            </a:r>
          </a:p>
          <a:p>
            <a:pPr>
              <a:lnSpc>
                <a:spcPct val="110000"/>
              </a:lnSpc>
              <a:spcBef>
                <a:spcPts val="0"/>
              </a:spcBef>
              <a:spcAft>
                <a:spcPts val="1000"/>
              </a:spcAft>
            </a:pPr>
            <a:r>
              <a:rPr lang="en-US" sz="4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You may need to email your poster to </a:t>
            </a:r>
            <a:r>
              <a:rPr lang="en-US" sz="4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UNDsmhsgraphics@UND.edu</a:t>
            </a:r>
            <a:endParaRPr lang="en-US" sz="4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17" name="Rectangle 75">
            <a:extLst>
              <a:ext uri="{FF2B5EF4-FFF2-40B4-BE49-F238E27FC236}">
                <a16:creationId xmlns:a16="http://schemas.microsoft.com/office/drawing/2014/main" id="{6F182D43-030D-6E21-BC91-792409C0E43D}"/>
              </a:ext>
            </a:extLst>
          </p:cNvPr>
          <p:cNvSpPr>
            <a:spLocks noChangeArrowheads="1"/>
          </p:cNvSpPr>
          <p:nvPr/>
        </p:nvSpPr>
        <p:spPr bwMode="auto">
          <a:xfrm>
            <a:off x="1632857" y="5397954"/>
            <a:ext cx="12616543" cy="115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7000" b="1" dirty="0">
                <a:solidFill>
                  <a:schemeClr val="bg1"/>
                </a:solidFill>
                <a:latin typeface="Helvetica" panose="020B0604020202020204" pitchFamily="34" charset="0"/>
              </a:rPr>
              <a:t>Submission instructions</a:t>
            </a:r>
          </a:p>
        </p:txBody>
      </p:sp>
      <p:sp>
        <p:nvSpPr>
          <p:cNvPr id="18" name="Rectangle 90">
            <a:extLst>
              <a:ext uri="{FF2B5EF4-FFF2-40B4-BE49-F238E27FC236}">
                <a16:creationId xmlns:a16="http://schemas.microsoft.com/office/drawing/2014/main" id="{801AFA38-F710-DE61-CC84-C3F4B2A62A92}"/>
              </a:ext>
            </a:extLst>
          </p:cNvPr>
          <p:cNvSpPr>
            <a:spLocks noChangeArrowheads="1"/>
          </p:cNvSpPr>
          <p:nvPr/>
        </p:nvSpPr>
        <p:spPr bwMode="auto">
          <a:xfrm>
            <a:off x="24228879" y="12268200"/>
            <a:ext cx="12800693"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Poster building instructions and hints</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How to access layouts</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Poster building tips can also be found: </a:t>
            </a:r>
            <a:br>
              <a:rPr lang="en-US" altLang="en-US" sz="2800" dirty="0">
                <a:solidFill>
                  <a:srgbClr val="000000"/>
                </a:solidFill>
                <a:latin typeface="Helvetica" panose="020B0604020202020204" pitchFamily="34" charset="0"/>
              </a:rPr>
            </a:br>
            <a:r>
              <a:rPr lang="en-US" altLang="en-US" sz="2800" b="1" u="sng" dirty="0">
                <a:solidFill>
                  <a:srgbClr val="009A44"/>
                </a:solidFill>
                <a:latin typeface="Helvetica" panose="020B0604020202020204" pitchFamily="34" charset="0"/>
              </a:rPr>
              <a:t>med.UND.edu/about/communications-engagement/poster-printing-tips</a:t>
            </a:r>
          </a:p>
        </p:txBody>
      </p:sp>
      <p:sp>
        <p:nvSpPr>
          <p:cNvPr id="19" name="Rectangle 75">
            <a:extLst>
              <a:ext uri="{FF2B5EF4-FFF2-40B4-BE49-F238E27FC236}">
                <a16:creationId xmlns:a16="http://schemas.microsoft.com/office/drawing/2014/main" id="{DF921A16-A8BA-8B59-6404-23B9782E0DC7}"/>
              </a:ext>
            </a:extLst>
          </p:cNvPr>
          <p:cNvSpPr>
            <a:spLocks noChangeArrowheads="1"/>
          </p:cNvSpPr>
          <p:nvPr/>
        </p:nvSpPr>
        <p:spPr bwMode="auto">
          <a:xfrm>
            <a:off x="24228879" y="11353800"/>
            <a:ext cx="9797143"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Useful hints on slide 2</a:t>
            </a:r>
          </a:p>
        </p:txBody>
      </p:sp>
      <p:sp>
        <p:nvSpPr>
          <p:cNvPr id="20" name="Rectangle 90">
            <a:extLst>
              <a:ext uri="{FF2B5EF4-FFF2-40B4-BE49-F238E27FC236}">
                <a16:creationId xmlns:a16="http://schemas.microsoft.com/office/drawing/2014/main" id="{0C4FEC03-8CB2-58FC-F707-25D2BB3E6989}"/>
              </a:ext>
            </a:extLst>
          </p:cNvPr>
          <p:cNvSpPr>
            <a:spLocks noChangeArrowheads="1"/>
          </p:cNvSpPr>
          <p:nvPr/>
        </p:nvSpPr>
        <p:spPr bwMode="auto">
          <a:xfrm>
            <a:off x="24231601" y="6007554"/>
            <a:ext cx="11734799" cy="466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A variety of layouts can be accessed on later slides.</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Slide 18 is a free form slide .</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Slides 19 – 26 are branded. Do not alter or pinch those graphics if using those templates.</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Please delete unused slides when submitting the poster.</a:t>
            </a:r>
          </a:p>
          <a:p>
            <a:pPr eaLnBrk="1" hangingPunct="1">
              <a:lnSpc>
                <a:spcPct val="110000"/>
              </a:lnSpc>
              <a:spcBef>
                <a:spcPts val="0"/>
              </a:spcBef>
              <a:spcAft>
                <a:spcPts val="857"/>
              </a:spcAft>
            </a:pPr>
            <a:r>
              <a:rPr lang="en-US" altLang="en-US" sz="2800" dirty="0">
                <a:solidFill>
                  <a:srgbClr val="000000"/>
                </a:solidFill>
                <a:latin typeface="Helvetica" panose="020B0604020202020204" pitchFamily="34" charset="0"/>
              </a:rPr>
              <a:t>The design of any slide can be altered anytime by right-clicking on the slide, clicking “layout”, and selecting one of the designs that pop up.</a:t>
            </a:r>
          </a:p>
        </p:txBody>
      </p:sp>
      <p:sp>
        <p:nvSpPr>
          <p:cNvPr id="21" name="Rectangle 75">
            <a:extLst>
              <a:ext uri="{FF2B5EF4-FFF2-40B4-BE49-F238E27FC236}">
                <a16:creationId xmlns:a16="http://schemas.microsoft.com/office/drawing/2014/main" id="{F019CC8E-1D39-83F7-2B06-822AFBB8C13C}"/>
              </a:ext>
            </a:extLst>
          </p:cNvPr>
          <p:cNvSpPr>
            <a:spLocks noChangeArrowheads="1"/>
          </p:cNvSpPr>
          <p:nvPr/>
        </p:nvSpPr>
        <p:spPr bwMode="auto">
          <a:xfrm>
            <a:off x="24231600" y="5093154"/>
            <a:ext cx="9797143"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Various templates after slide 2</a:t>
            </a:r>
          </a:p>
        </p:txBody>
      </p:sp>
    </p:spTree>
    <p:extLst>
      <p:ext uri="{BB962C8B-B14F-4D97-AF65-F5344CB8AC3E}">
        <p14:creationId xmlns:p14="http://schemas.microsoft.com/office/powerpoint/2010/main" val="21301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ECA43CC7-66EA-1D10-9CDD-9B6B37ED1196}"/>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F96817EC-D517-9344-58CD-1E9C99C9EA0A}"/>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B03571C5-2726-1408-04B6-E4847A611FD1}"/>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92F31721-E791-095D-6C9E-CBAAC16B1AE7}"/>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3" name="Rectangle 90">
            <a:extLst>
              <a:ext uri="{FF2B5EF4-FFF2-40B4-BE49-F238E27FC236}">
                <a16:creationId xmlns:a16="http://schemas.microsoft.com/office/drawing/2014/main" id="{BA6666B8-32DB-DAEE-B402-EE77996BC6BD}"/>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4" name="Rectangle 75">
            <a:extLst>
              <a:ext uri="{FF2B5EF4-FFF2-40B4-BE49-F238E27FC236}">
                <a16:creationId xmlns:a16="http://schemas.microsoft.com/office/drawing/2014/main" id="{9A22E15E-FB4E-F623-C812-688D6DA450A8}"/>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5" name="Rectangle 90">
            <a:extLst>
              <a:ext uri="{FF2B5EF4-FFF2-40B4-BE49-F238E27FC236}">
                <a16:creationId xmlns:a16="http://schemas.microsoft.com/office/drawing/2014/main" id="{17A1AE47-4592-9EAE-0EA1-15A41C27AC74}"/>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6" name="Rectangle 75">
            <a:extLst>
              <a:ext uri="{FF2B5EF4-FFF2-40B4-BE49-F238E27FC236}">
                <a16:creationId xmlns:a16="http://schemas.microsoft.com/office/drawing/2014/main" id="{32BE0C88-3596-E0D6-C37F-B969E952DCAF}"/>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7" name="Rectangle 90">
            <a:extLst>
              <a:ext uri="{FF2B5EF4-FFF2-40B4-BE49-F238E27FC236}">
                <a16:creationId xmlns:a16="http://schemas.microsoft.com/office/drawing/2014/main" id="{807F85B0-AE29-7968-0BB3-949CA118B70F}"/>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8" name="Rectangle 75">
            <a:extLst>
              <a:ext uri="{FF2B5EF4-FFF2-40B4-BE49-F238E27FC236}">
                <a16:creationId xmlns:a16="http://schemas.microsoft.com/office/drawing/2014/main" id="{7786D4B7-597B-EA2A-BDC8-A22468D3D740}"/>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9" name="Rectangle 90">
            <a:extLst>
              <a:ext uri="{FF2B5EF4-FFF2-40B4-BE49-F238E27FC236}">
                <a16:creationId xmlns:a16="http://schemas.microsoft.com/office/drawing/2014/main" id="{28692840-9AE4-457F-7362-B98F198B7C17}"/>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0" name="Rectangle 75">
            <a:extLst>
              <a:ext uri="{FF2B5EF4-FFF2-40B4-BE49-F238E27FC236}">
                <a16:creationId xmlns:a16="http://schemas.microsoft.com/office/drawing/2014/main" id="{2E0B4083-935D-AD65-DC8E-A53724C0DFA8}"/>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1" name="Rectangle 90">
            <a:extLst>
              <a:ext uri="{FF2B5EF4-FFF2-40B4-BE49-F238E27FC236}">
                <a16:creationId xmlns:a16="http://schemas.microsoft.com/office/drawing/2014/main" id="{81D18BB6-7885-3EFA-F503-B120ED4C4E34}"/>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2B00AD80-BD4E-6927-1AC9-B5A901D42342}"/>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29A852C8-F4C0-EDBD-CBAD-8E6B73C86757}"/>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1AEEA279-23E9-59F7-45DA-2C8F70407C4A}"/>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74">
            <a:extLst>
              <a:ext uri="{FF2B5EF4-FFF2-40B4-BE49-F238E27FC236}">
                <a16:creationId xmlns:a16="http://schemas.microsoft.com/office/drawing/2014/main" id="{7EAFA57B-82E4-67B9-12CA-6751C5890DFB}"/>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499354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0">
            <a:extLst>
              <a:ext uri="{FF2B5EF4-FFF2-40B4-BE49-F238E27FC236}">
                <a16:creationId xmlns:a16="http://schemas.microsoft.com/office/drawing/2014/main" id="{D8B1FA86-7465-2862-C11B-784B9B5F3AD2}"/>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1542CE8A-FD3F-6503-2532-071AC856F226}"/>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A31DB379-D08D-5589-0469-6BF3CAAC2D85}"/>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B565DA7D-1DF1-B5CE-9C5F-D21BE3AFCFBE}"/>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3" name="Rectangle 90">
            <a:extLst>
              <a:ext uri="{FF2B5EF4-FFF2-40B4-BE49-F238E27FC236}">
                <a16:creationId xmlns:a16="http://schemas.microsoft.com/office/drawing/2014/main" id="{F1C599D2-8D9D-D77D-2934-3DF8D675E72F}"/>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4" name="Rectangle 75">
            <a:extLst>
              <a:ext uri="{FF2B5EF4-FFF2-40B4-BE49-F238E27FC236}">
                <a16:creationId xmlns:a16="http://schemas.microsoft.com/office/drawing/2014/main" id="{C8D82402-2CB4-79D4-5D8F-C6E396109788}"/>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5" name="Rectangle 90">
            <a:extLst>
              <a:ext uri="{FF2B5EF4-FFF2-40B4-BE49-F238E27FC236}">
                <a16:creationId xmlns:a16="http://schemas.microsoft.com/office/drawing/2014/main" id="{1F603959-50B3-878F-EFB6-1C4B106D0570}"/>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6" name="Rectangle 75">
            <a:extLst>
              <a:ext uri="{FF2B5EF4-FFF2-40B4-BE49-F238E27FC236}">
                <a16:creationId xmlns:a16="http://schemas.microsoft.com/office/drawing/2014/main" id="{9B835737-30EC-F72A-B67E-FA43128DD10D}"/>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7" name="Rectangle 90">
            <a:extLst>
              <a:ext uri="{FF2B5EF4-FFF2-40B4-BE49-F238E27FC236}">
                <a16:creationId xmlns:a16="http://schemas.microsoft.com/office/drawing/2014/main" id="{D08B811E-AA31-8BAE-361C-E1A03B24765B}"/>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8" name="Rectangle 75">
            <a:extLst>
              <a:ext uri="{FF2B5EF4-FFF2-40B4-BE49-F238E27FC236}">
                <a16:creationId xmlns:a16="http://schemas.microsoft.com/office/drawing/2014/main" id="{2D58638E-F0E1-9C4A-ADFA-9DE468D7F681}"/>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9" name="Rectangle 90">
            <a:extLst>
              <a:ext uri="{FF2B5EF4-FFF2-40B4-BE49-F238E27FC236}">
                <a16:creationId xmlns:a16="http://schemas.microsoft.com/office/drawing/2014/main" id="{5D9DC6AC-7022-5EE4-30DE-B162C11D4F29}"/>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0" name="Rectangle 75">
            <a:extLst>
              <a:ext uri="{FF2B5EF4-FFF2-40B4-BE49-F238E27FC236}">
                <a16:creationId xmlns:a16="http://schemas.microsoft.com/office/drawing/2014/main" id="{06422B00-5C6A-F247-B6C4-09AC766491CA}"/>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1" name="Rectangle 90">
            <a:extLst>
              <a:ext uri="{FF2B5EF4-FFF2-40B4-BE49-F238E27FC236}">
                <a16:creationId xmlns:a16="http://schemas.microsoft.com/office/drawing/2014/main" id="{33D578F9-1E29-7526-6EB8-A6B80AD5D28B}"/>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596EB29B-1FB2-CBFB-5702-CCFF066DAC5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B529E64B-4676-8E43-7069-D82EAA23144B}"/>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A2F947F5-93A0-CA99-64CF-297568361E86}"/>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6" name="Rectangle 74">
            <a:extLst>
              <a:ext uri="{FF2B5EF4-FFF2-40B4-BE49-F238E27FC236}">
                <a16:creationId xmlns:a16="http://schemas.microsoft.com/office/drawing/2014/main" id="{0E4EC21D-56C1-3D1F-3B14-1AA431F1E889}"/>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186468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577402C3-6324-C330-2814-0355BD5C94DF}"/>
              </a:ext>
            </a:extLst>
          </p:cNvPr>
          <p:cNvSpPr>
            <a:spLocks noChangeArrowheads="1"/>
          </p:cNvSpPr>
          <p:nvPr/>
        </p:nvSpPr>
        <p:spPr bwMode="auto">
          <a:xfrm>
            <a:off x="13716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 name="Group 2">
            <a:extLst>
              <a:ext uri="{FF2B5EF4-FFF2-40B4-BE49-F238E27FC236}">
                <a16:creationId xmlns:a16="http://schemas.microsoft.com/office/drawing/2014/main" id="{7843E1D1-E873-260C-2D3C-2A381663C678}"/>
              </a:ext>
            </a:extLst>
          </p:cNvPr>
          <p:cNvGrpSpPr/>
          <p:nvPr/>
        </p:nvGrpSpPr>
        <p:grpSpPr>
          <a:xfrm>
            <a:off x="1371600" y="4850182"/>
            <a:ext cx="9829800" cy="1143000"/>
            <a:chOff x="1371600" y="4850182"/>
            <a:chExt cx="9829800" cy="1143000"/>
          </a:xfrm>
        </p:grpSpPr>
        <p:sp>
          <p:nvSpPr>
            <p:cNvPr id="4" name="Rectangle 3">
              <a:extLst>
                <a:ext uri="{FF2B5EF4-FFF2-40B4-BE49-F238E27FC236}">
                  <a16:creationId xmlns:a16="http://schemas.microsoft.com/office/drawing/2014/main" id="{0E9E2227-47B6-9F67-1122-4833DF8E3CC9}"/>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 name="Rectangle 75">
              <a:extLst>
                <a:ext uri="{FF2B5EF4-FFF2-40B4-BE49-F238E27FC236}">
                  <a16:creationId xmlns:a16="http://schemas.microsoft.com/office/drawing/2014/main" id="{5A1C2107-B13C-FFB5-4380-86DF18A29CD6}"/>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 name="Rectangle 90">
            <a:extLst>
              <a:ext uri="{FF2B5EF4-FFF2-40B4-BE49-F238E27FC236}">
                <a16:creationId xmlns:a16="http://schemas.microsoft.com/office/drawing/2014/main" id="{4FB7EB2C-D558-D697-7DE5-2EEBDD1F132D}"/>
              </a:ext>
            </a:extLst>
          </p:cNvPr>
          <p:cNvSpPr>
            <a:spLocks noChangeArrowheads="1"/>
          </p:cNvSpPr>
          <p:nvPr/>
        </p:nvSpPr>
        <p:spPr bwMode="auto">
          <a:xfrm>
            <a:off x="118110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7" name="Group 6">
            <a:extLst>
              <a:ext uri="{FF2B5EF4-FFF2-40B4-BE49-F238E27FC236}">
                <a16:creationId xmlns:a16="http://schemas.microsoft.com/office/drawing/2014/main" id="{B05F500C-1A25-EFC0-8630-5C1DB6BA9319}"/>
              </a:ext>
            </a:extLst>
          </p:cNvPr>
          <p:cNvGrpSpPr/>
          <p:nvPr/>
        </p:nvGrpSpPr>
        <p:grpSpPr>
          <a:xfrm>
            <a:off x="11811000" y="4850182"/>
            <a:ext cx="9829800" cy="1143000"/>
            <a:chOff x="1371600" y="4850182"/>
            <a:chExt cx="9829800" cy="1143000"/>
          </a:xfrm>
        </p:grpSpPr>
        <p:sp>
          <p:nvSpPr>
            <p:cNvPr id="8" name="Rectangle 7">
              <a:extLst>
                <a:ext uri="{FF2B5EF4-FFF2-40B4-BE49-F238E27FC236}">
                  <a16:creationId xmlns:a16="http://schemas.microsoft.com/office/drawing/2014/main" id="{DD8F98B1-C197-850E-69BF-FDB0813F8C99}"/>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9" name="Rectangle 75">
              <a:extLst>
                <a:ext uri="{FF2B5EF4-FFF2-40B4-BE49-F238E27FC236}">
                  <a16:creationId xmlns:a16="http://schemas.microsoft.com/office/drawing/2014/main" id="{CC7B24A1-A0D0-4188-A902-4C57BCE931EB}"/>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0" name="Rectangle 90">
            <a:extLst>
              <a:ext uri="{FF2B5EF4-FFF2-40B4-BE49-F238E27FC236}">
                <a16:creationId xmlns:a16="http://schemas.microsoft.com/office/drawing/2014/main" id="{73268C07-B56E-6E8D-964C-E3EAAA4E97EB}"/>
              </a:ext>
            </a:extLst>
          </p:cNvPr>
          <p:cNvSpPr>
            <a:spLocks noChangeArrowheads="1"/>
          </p:cNvSpPr>
          <p:nvPr/>
        </p:nvSpPr>
        <p:spPr bwMode="auto">
          <a:xfrm>
            <a:off x="222504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1" name="Group 10">
            <a:extLst>
              <a:ext uri="{FF2B5EF4-FFF2-40B4-BE49-F238E27FC236}">
                <a16:creationId xmlns:a16="http://schemas.microsoft.com/office/drawing/2014/main" id="{2ED629DB-B16B-C2E6-A0CA-044F14560BCB}"/>
              </a:ext>
            </a:extLst>
          </p:cNvPr>
          <p:cNvGrpSpPr/>
          <p:nvPr/>
        </p:nvGrpSpPr>
        <p:grpSpPr>
          <a:xfrm>
            <a:off x="22250400" y="4850182"/>
            <a:ext cx="9829800" cy="1143000"/>
            <a:chOff x="1371600" y="4850182"/>
            <a:chExt cx="9829800" cy="1143000"/>
          </a:xfrm>
        </p:grpSpPr>
        <p:sp>
          <p:nvSpPr>
            <p:cNvPr id="12" name="Rectangle 11">
              <a:extLst>
                <a:ext uri="{FF2B5EF4-FFF2-40B4-BE49-F238E27FC236}">
                  <a16:creationId xmlns:a16="http://schemas.microsoft.com/office/drawing/2014/main" id="{6BF3211E-1E7B-D81C-F6B1-3EA6EE691FD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3" name="Rectangle 75">
              <a:extLst>
                <a:ext uri="{FF2B5EF4-FFF2-40B4-BE49-F238E27FC236}">
                  <a16:creationId xmlns:a16="http://schemas.microsoft.com/office/drawing/2014/main" id="{D43B72D3-0073-0C3E-6BC5-2037A1257E64}"/>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4" name="Rectangle 90">
            <a:extLst>
              <a:ext uri="{FF2B5EF4-FFF2-40B4-BE49-F238E27FC236}">
                <a16:creationId xmlns:a16="http://schemas.microsoft.com/office/drawing/2014/main" id="{B69E3BB4-EC69-FA22-0D90-23CE4028ABE0}"/>
              </a:ext>
            </a:extLst>
          </p:cNvPr>
          <p:cNvSpPr>
            <a:spLocks noChangeArrowheads="1"/>
          </p:cNvSpPr>
          <p:nvPr/>
        </p:nvSpPr>
        <p:spPr bwMode="auto">
          <a:xfrm>
            <a:off x="326898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5" name="Group 14">
            <a:extLst>
              <a:ext uri="{FF2B5EF4-FFF2-40B4-BE49-F238E27FC236}">
                <a16:creationId xmlns:a16="http://schemas.microsoft.com/office/drawing/2014/main" id="{2E988950-660B-A66E-01D3-4B225AF14F85}"/>
              </a:ext>
            </a:extLst>
          </p:cNvPr>
          <p:cNvGrpSpPr/>
          <p:nvPr/>
        </p:nvGrpSpPr>
        <p:grpSpPr>
          <a:xfrm>
            <a:off x="32689800" y="4850182"/>
            <a:ext cx="9829800" cy="1143000"/>
            <a:chOff x="1371600" y="4850182"/>
            <a:chExt cx="9829800" cy="1143000"/>
          </a:xfrm>
        </p:grpSpPr>
        <p:sp>
          <p:nvSpPr>
            <p:cNvPr id="16" name="Rectangle 15">
              <a:extLst>
                <a:ext uri="{FF2B5EF4-FFF2-40B4-BE49-F238E27FC236}">
                  <a16:creationId xmlns:a16="http://schemas.microsoft.com/office/drawing/2014/main" id="{A9FE60C1-B43B-3025-6D79-7774693CE4D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7" name="Rectangle 75">
              <a:extLst>
                <a:ext uri="{FF2B5EF4-FFF2-40B4-BE49-F238E27FC236}">
                  <a16:creationId xmlns:a16="http://schemas.microsoft.com/office/drawing/2014/main" id="{A5ADFE28-2709-93E5-1577-CB50717F4836}"/>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8" name="Rectangle 90">
            <a:extLst>
              <a:ext uri="{FF2B5EF4-FFF2-40B4-BE49-F238E27FC236}">
                <a16:creationId xmlns:a16="http://schemas.microsoft.com/office/drawing/2014/main" id="{1E5DE1B5-DA4C-F215-55A7-5C8459D5E654}"/>
              </a:ext>
            </a:extLst>
          </p:cNvPr>
          <p:cNvSpPr>
            <a:spLocks noChangeArrowheads="1"/>
          </p:cNvSpPr>
          <p:nvPr/>
        </p:nvSpPr>
        <p:spPr bwMode="auto">
          <a:xfrm>
            <a:off x="13716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9" name="Group 18">
            <a:extLst>
              <a:ext uri="{FF2B5EF4-FFF2-40B4-BE49-F238E27FC236}">
                <a16:creationId xmlns:a16="http://schemas.microsoft.com/office/drawing/2014/main" id="{A4DB8FC8-7DF7-32CC-B978-63BB472A79CE}"/>
              </a:ext>
            </a:extLst>
          </p:cNvPr>
          <p:cNvGrpSpPr/>
          <p:nvPr/>
        </p:nvGrpSpPr>
        <p:grpSpPr>
          <a:xfrm>
            <a:off x="1371600" y="16282648"/>
            <a:ext cx="9829800" cy="1143000"/>
            <a:chOff x="1371600" y="4850182"/>
            <a:chExt cx="9829800" cy="1143000"/>
          </a:xfrm>
        </p:grpSpPr>
        <p:sp>
          <p:nvSpPr>
            <p:cNvPr id="20" name="Rectangle 19">
              <a:extLst>
                <a:ext uri="{FF2B5EF4-FFF2-40B4-BE49-F238E27FC236}">
                  <a16:creationId xmlns:a16="http://schemas.microsoft.com/office/drawing/2014/main" id="{04DD59CF-1723-7798-6162-F89A2DE0AC27}"/>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1" name="Rectangle 75">
              <a:extLst>
                <a:ext uri="{FF2B5EF4-FFF2-40B4-BE49-F238E27FC236}">
                  <a16:creationId xmlns:a16="http://schemas.microsoft.com/office/drawing/2014/main" id="{314602C2-E35D-E132-B61A-A2C001C44478}"/>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2" name="Rectangle 90">
            <a:extLst>
              <a:ext uri="{FF2B5EF4-FFF2-40B4-BE49-F238E27FC236}">
                <a16:creationId xmlns:a16="http://schemas.microsoft.com/office/drawing/2014/main" id="{EE3229CD-4FAC-6750-409F-A47EA3F516DF}"/>
              </a:ext>
            </a:extLst>
          </p:cNvPr>
          <p:cNvSpPr>
            <a:spLocks noChangeArrowheads="1"/>
          </p:cNvSpPr>
          <p:nvPr/>
        </p:nvSpPr>
        <p:spPr bwMode="auto">
          <a:xfrm>
            <a:off x="118110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3" name="Group 22">
            <a:extLst>
              <a:ext uri="{FF2B5EF4-FFF2-40B4-BE49-F238E27FC236}">
                <a16:creationId xmlns:a16="http://schemas.microsoft.com/office/drawing/2014/main" id="{E308A035-924E-094C-DF93-83C1A9103290}"/>
              </a:ext>
            </a:extLst>
          </p:cNvPr>
          <p:cNvGrpSpPr/>
          <p:nvPr/>
        </p:nvGrpSpPr>
        <p:grpSpPr>
          <a:xfrm>
            <a:off x="11811000" y="16282648"/>
            <a:ext cx="9829800" cy="1143000"/>
            <a:chOff x="1371600" y="4850182"/>
            <a:chExt cx="9829800" cy="1143000"/>
          </a:xfrm>
        </p:grpSpPr>
        <p:sp>
          <p:nvSpPr>
            <p:cNvPr id="24" name="Rectangle 23">
              <a:extLst>
                <a:ext uri="{FF2B5EF4-FFF2-40B4-BE49-F238E27FC236}">
                  <a16:creationId xmlns:a16="http://schemas.microsoft.com/office/drawing/2014/main" id="{4F854DBF-1337-C306-9646-5A596AD8E5E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5" name="Rectangle 75">
              <a:extLst>
                <a:ext uri="{FF2B5EF4-FFF2-40B4-BE49-F238E27FC236}">
                  <a16:creationId xmlns:a16="http://schemas.microsoft.com/office/drawing/2014/main" id="{824DC53C-7DD6-D70B-2480-F97684FDFE53}"/>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6" name="Rectangle 90">
            <a:extLst>
              <a:ext uri="{FF2B5EF4-FFF2-40B4-BE49-F238E27FC236}">
                <a16:creationId xmlns:a16="http://schemas.microsoft.com/office/drawing/2014/main" id="{E58C281D-5F38-1F08-1B65-5D3BC13699E7}"/>
              </a:ext>
            </a:extLst>
          </p:cNvPr>
          <p:cNvSpPr>
            <a:spLocks noChangeArrowheads="1"/>
          </p:cNvSpPr>
          <p:nvPr/>
        </p:nvSpPr>
        <p:spPr bwMode="auto">
          <a:xfrm>
            <a:off x="222504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7" name="Group 26">
            <a:extLst>
              <a:ext uri="{FF2B5EF4-FFF2-40B4-BE49-F238E27FC236}">
                <a16:creationId xmlns:a16="http://schemas.microsoft.com/office/drawing/2014/main" id="{FBB4A5A2-4ED2-0968-E237-096FDD16F375}"/>
              </a:ext>
            </a:extLst>
          </p:cNvPr>
          <p:cNvGrpSpPr/>
          <p:nvPr/>
        </p:nvGrpSpPr>
        <p:grpSpPr>
          <a:xfrm>
            <a:off x="22250400" y="16282648"/>
            <a:ext cx="9829800" cy="1143000"/>
            <a:chOff x="1371600" y="4850182"/>
            <a:chExt cx="9829800" cy="1143000"/>
          </a:xfrm>
        </p:grpSpPr>
        <p:sp>
          <p:nvSpPr>
            <p:cNvPr id="28" name="Rectangle 27">
              <a:extLst>
                <a:ext uri="{FF2B5EF4-FFF2-40B4-BE49-F238E27FC236}">
                  <a16:creationId xmlns:a16="http://schemas.microsoft.com/office/drawing/2014/main" id="{E82425E6-8B82-BA91-E9A6-7222852B11EB}"/>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9" name="Rectangle 75">
              <a:extLst>
                <a:ext uri="{FF2B5EF4-FFF2-40B4-BE49-F238E27FC236}">
                  <a16:creationId xmlns:a16="http://schemas.microsoft.com/office/drawing/2014/main" id="{47F6925C-DAE3-116F-AE73-19AF40740906}"/>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0" name="Rectangle 90">
            <a:extLst>
              <a:ext uri="{FF2B5EF4-FFF2-40B4-BE49-F238E27FC236}">
                <a16:creationId xmlns:a16="http://schemas.microsoft.com/office/drawing/2014/main" id="{A363AA67-7B14-407A-AFD3-597279CEB3FB}"/>
              </a:ext>
            </a:extLst>
          </p:cNvPr>
          <p:cNvSpPr>
            <a:spLocks noChangeArrowheads="1"/>
          </p:cNvSpPr>
          <p:nvPr/>
        </p:nvSpPr>
        <p:spPr bwMode="auto">
          <a:xfrm>
            <a:off x="326898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1" name="Group 30">
            <a:extLst>
              <a:ext uri="{FF2B5EF4-FFF2-40B4-BE49-F238E27FC236}">
                <a16:creationId xmlns:a16="http://schemas.microsoft.com/office/drawing/2014/main" id="{2FC51E4E-A222-64FB-BECB-B28586ECE821}"/>
              </a:ext>
            </a:extLst>
          </p:cNvPr>
          <p:cNvGrpSpPr/>
          <p:nvPr/>
        </p:nvGrpSpPr>
        <p:grpSpPr>
          <a:xfrm>
            <a:off x="32689800" y="16282648"/>
            <a:ext cx="9829800" cy="1143000"/>
            <a:chOff x="1371600" y="4850182"/>
            <a:chExt cx="9829800" cy="1143000"/>
          </a:xfrm>
        </p:grpSpPr>
        <p:sp>
          <p:nvSpPr>
            <p:cNvPr id="32" name="Rectangle 31">
              <a:extLst>
                <a:ext uri="{FF2B5EF4-FFF2-40B4-BE49-F238E27FC236}">
                  <a16:creationId xmlns:a16="http://schemas.microsoft.com/office/drawing/2014/main" id="{BDAED3B6-56C1-1AF6-16EA-2D3F073A04F1}"/>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3" name="Rectangle 75">
              <a:extLst>
                <a:ext uri="{FF2B5EF4-FFF2-40B4-BE49-F238E27FC236}">
                  <a16:creationId xmlns:a16="http://schemas.microsoft.com/office/drawing/2014/main" id="{8CC4FFC3-AD0C-1AC6-ECA7-F1EAEE7D94CF}"/>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4" name="Rectangle 74">
            <a:extLst>
              <a:ext uri="{FF2B5EF4-FFF2-40B4-BE49-F238E27FC236}">
                <a16:creationId xmlns:a16="http://schemas.microsoft.com/office/drawing/2014/main" id="{28D12ED5-8D8A-B537-CD4A-1A274D570FA0}"/>
              </a:ext>
            </a:extLst>
          </p:cNvPr>
          <p:cNvSpPr>
            <a:spLocks noChangeArrowheads="1"/>
          </p:cNvSpPr>
          <p:nvPr/>
        </p:nvSpPr>
        <p:spPr bwMode="auto">
          <a:xfrm>
            <a:off x="1371600"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524757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065D7858-2D33-20B7-AA06-842132A95F3D}"/>
              </a:ext>
            </a:extLst>
          </p:cNvPr>
          <p:cNvSpPr>
            <a:spLocks noChangeArrowheads="1"/>
          </p:cNvSpPr>
          <p:nvPr/>
        </p:nvSpPr>
        <p:spPr bwMode="auto">
          <a:xfrm>
            <a:off x="13716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 name="Group 2">
            <a:extLst>
              <a:ext uri="{FF2B5EF4-FFF2-40B4-BE49-F238E27FC236}">
                <a16:creationId xmlns:a16="http://schemas.microsoft.com/office/drawing/2014/main" id="{6AD86631-AD32-292D-2F28-EFA87FFC307E}"/>
              </a:ext>
            </a:extLst>
          </p:cNvPr>
          <p:cNvGrpSpPr/>
          <p:nvPr/>
        </p:nvGrpSpPr>
        <p:grpSpPr>
          <a:xfrm>
            <a:off x="1371600" y="4850182"/>
            <a:ext cx="9829800" cy="1143000"/>
            <a:chOff x="1371600" y="4850182"/>
            <a:chExt cx="9829800" cy="1143000"/>
          </a:xfrm>
        </p:grpSpPr>
        <p:sp>
          <p:nvSpPr>
            <p:cNvPr id="4" name="Rectangle 3">
              <a:extLst>
                <a:ext uri="{FF2B5EF4-FFF2-40B4-BE49-F238E27FC236}">
                  <a16:creationId xmlns:a16="http://schemas.microsoft.com/office/drawing/2014/main" id="{1E7649AA-4693-1DBF-8F71-A24F7EF2663F}"/>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 name="Rectangle 75">
              <a:extLst>
                <a:ext uri="{FF2B5EF4-FFF2-40B4-BE49-F238E27FC236}">
                  <a16:creationId xmlns:a16="http://schemas.microsoft.com/office/drawing/2014/main" id="{DC0D1856-DDBE-8A1F-C1A1-CD92403F46E0}"/>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 name="Rectangle 90">
            <a:extLst>
              <a:ext uri="{FF2B5EF4-FFF2-40B4-BE49-F238E27FC236}">
                <a16:creationId xmlns:a16="http://schemas.microsoft.com/office/drawing/2014/main" id="{89894247-E389-2EE6-F466-BBA2A128A1D6}"/>
              </a:ext>
            </a:extLst>
          </p:cNvPr>
          <p:cNvSpPr>
            <a:spLocks noChangeArrowheads="1"/>
          </p:cNvSpPr>
          <p:nvPr/>
        </p:nvSpPr>
        <p:spPr bwMode="auto">
          <a:xfrm>
            <a:off x="118110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7" name="Group 6">
            <a:extLst>
              <a:ext uri="{FF2B5EF4-FFF2-40B4-BE49-F238E27FC236}">
                <a16:creationId xmlns:a16="http://schemas.microsoft.com/office/drawing/2014/main" id="{6117829B-F12D-4AC5-3C8C-5F1C5C72C50E}"/>
              </a:ext>
            </a:extLst>
          </p:cNvPr>
          <p:cNvGrpSpPr/>
          <p:nvPr/>
        </p:nvGrpSpPr>
        <p:grpSpPr>
          <a:xfrm>
            <a:off x="11811000" y="4850182"/>
            <a:ext cx="9829800" cy="1143000"/>
            <a:chOff x="1371600" y="4850182"/>
            <a:chExt cx="9829800" cy="1143000"/>
          </a:xfrm>
        </p:grpSpPr>
        <p:sp>
          <p:nvSpPr>
            <p:cNvPr id="8" name="Rectangle 7">
              <a:extLst>
                <a:ext uri="{FF2B5EF4-FFF2-40B4-BE49-F238E27FC236}">
                  <a16:creationId xmlns:a16="http://schemas.microsoft.com/office/drawing/2014/main" id="{31FB2FAE-1613-71DE-FE74-905F0AB2318E}"/>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9" name="Rectangle 75">
              <a:extLst>
                <a:ext uri="{FF2B5EF4-FFF2-40B4-BE49-F238E27FC236}">
                  <a16:creationId xmlns:a16="http://schemas.microsoft.com/office/drawing/2014/main" id="{60D7DE4E-B36F-F25B-4DBE-E57B54814BAE}"/>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0" name="Rectangle 90">
            <a:extLst>
              <a:ext uri="{FF2B5EF4-FFF2-40B4-BE49-F238E27FC236}">
                <a16:creationId xmlns:a16="http://schemas.microsoft.com/office/drawing/2014/main" id="{392D045C-232E-C148-E7B9-9A80EE45B38E}"/>
              </a:ext>
            </a:extLst>
          </p:cNvPr>
          <p:cNvSpPr>
            <a:spLocks noChangeArrowheads="1"/>
          </p:cNvSpPr>
          <p:nvPr/>
        </p:nvSpPr>
        <p:spPr bwMode="auto">
          <a:xfrm>
            <a:off x="222504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1" name="Group 10">
            <a:extLst>
              <a:ext uri="{FF2B5EF4-FFF2-40B4-BE49-F238E27FC236}">
                <a16:creationId xmlns:a16="http://schemas.microsoft.com/office/drawing/2014/main" id="{D59EA1C0-5CBC-58B8-9EF5-ECB6A1A5EB6C}"/>
              </a:ext>
            </a:extLst>
          </p:cNvPr>
          <p:cNvGrpSpPr/>
          <p:nvPr/>
        </p:nvGrpSpPr>
        <p:grpSpPr>
          <a:xfrm>
            <a:off x="22250400" y="4850182"/>
            <a:ext cx="9829800" cy="1143000"/>
            <a:chOff x="1371600" y="4850182"/>
            <a:chExt cx="9829800" cy="1143000"/>
          </a:xfrm>
        </p:grpSpPr>
        <p:sp>
          <p:nvSpPr>
            <p:cNvPr id="12" name="Rectangle 11">
              <a:extLst>
                <a:ext uri="{FF2B5EF4-FFF2-40B4-BE49-F238E27FC236}">
                  <a16:creationId xmlns:a16="http://schemas.microsoft.com/office/drawing/2014/main" id="{44F03C32-6576-688D-4FDF-DEF4FA14E75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3" name="Rectangle 75">
              <a:extLst>
                <a:ext uri="{FF2B5EF4-FFF2-40B4-BE49-F238E27FC236}">
                  <a16:creationId xmlns:a16="http://schemas.microsoft.com/office/drawing/2014/main" id="{A2BFF42E-F8CE-02FB-F663-4489560278CF}"/>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4" name="Rectangle 90">
            <a:extLst>
              <a:ext uri="{FF2B5EF4-FFF2-40B4-BE49-F238E27FC236}">
                <a16:creationId xmlns:a16="http://schemas.microsoft.com/office/drawing/2014/main" id="{C76D4BD3-8A94-34D0-92FD-4BA7BB51A976}"/>
              </a:ext>
            </a:extLst>
          </p:cNvPr>
          <p:cNvSpPr>
            <a:spLocks noChangeArrowheads="1"/>
          </p:cNvSpPr>
          <p:nvPr/>
        </p:nvSpPr>
        <p:spPr bwMode="auto">
          <a:xfrm>
            <a:off x="326898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5" name="Group 14">
            <a:extLst>
              <a:ext uri="{FF2B5EF4-FFF2-40B4-BE49-F238E27FC236}">
                <a16:creationId xmlns:a16="http://schemas.microsoft.com/office/drawing/2014/main" id="{FC120D59-FEBB-2E5F-B495-E6F5763B0240}"/>
              </a:ext>
            </a:extLst>
          </p:cNvPr>
          <p:cNvGrpSpPr/>
          <p:nvPr/>
        </p:nvGrpSpPr>
        <p:grpSpPr>
          <a:xfrm>
            <a:off x="32689800" y="4850182"/>
            <a:ext cx="9829800" cy="1143000"/>
            <a:chOff x="1371600" y="4850182"/>
            <a:chExt cx="9829800" cy="1143000"/>
          </a:xfrm>
        </p:grpSpPr>
        <p:sp>
          <p:nvSpPr>
            <p:cNvPr id="16" name="Rectangle 15">
              <a:extLst>
                <a:ext uri="{FF2B5EF4-FFF2-40B4-BE49-F238E27FC236}">
                  <a16:creationId xmlns:a16="http://schemas.microsoft.com/office/drawing/2014/main" id="{70CB881D-E946-C1BC-690C-6A37912D261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7" name="Rectangle 75">
              <a:extLst>
                <a:ext uri="{FF2B5EF4-FFF2-40B4-BE49-F238E27FC236}">
                  <a16:creationId xmlns:a16="http://schemas.microsoft.com/office/drawing/2014/main" id="{ABFA2409-BE85-F7EB-D8AD-FD3F34042C1E}"/>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8" name="Rectangle 90">
            <a:extLst>
              <a:ext uri="{FF2B5EF4-FFF2-40B4-BE49-F238E27FC236}">
                <a16:creationId xmlns:a16="http://schemas.microsoft.com/office/drawing/2014/main" id="{C3E00E6E-D3DF-64CA-DB8B-F97AE887C043}"/>
              </a:ext>
            </a:extLst>
          </p:cNvPr>
          <p:cNvSpPr>
            <a:spLocks noChangeArrowheads="1"/>
          </p:cNvSpPr>
          <p:nvPr/>
        </p:nvSpPr>
        <p:spPr bwMode="auto">
          <a:xfrm>
            <a:off x="13716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9" name="Group 18">
            <a:extLst>
              <a:ext uri="{FF2B5EF4-FFF2-40B4-BE49-F238E27FC236}">
                <a16:creationId xmlns:a16="http://schemas.microsoft.com/office/drawing/2014/main" id="{22F0D394-9F6F-B35F-8CC1-B08D22A583CE}"/>
              </a:ext>
            </a:extLst>
          </p:cNvPr>
          <p:cNvGrpSpPr/>
          <p:nvPr/>
        </p:nvGrpSpPr>
        <p:grpSpPr>
          <a:xfrm>
            <a:off x="1371600" y="16282648"/>
            <a:ext cx="9829800" cy="1143000"/>
            <a:chOff x="1371600" y="4850182"/>
            <a:chExt cx="9829800" cy="1143000"/>
          </a:xfrm>
        </p:grpSpPr>
        <p:sp>
          <p:nvSpPr>
            <p:cNvPr id="20" name="Rectangle 19">
              <a:extLst>
                <a:ext uri="{FF2B5EF4-FFF2-40B4-BE49-F238E27FC236}">
                  <a16:creationId xmlns:a16="http://schemas.microsoft.com/office/drawing/2014/main" id="{AD1388DE-C165-CCE1-147C-FA919817F502}"/>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1" name="Rectangle 75">
              <a:extLst>
                <a:ext uri="{FF2B5EF4-FFF2-40B4-BE49-F238E27FC236}">
                  <a16:creationId xmlns:a16="http://schemas.microsoft.com/office/drawing/2014/main" id="{8AE2C24E-33FF-242D-3876-6C764C587AD7}"/>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2" name="Rectangle 90">
            <a:extLst>
              <a:ext uri="{FF2B5EF4-FFF2-40B4-BE49-F238E27FC236}">
                <a16:creationId xmlns:a16="http://schemas.microsoft.com/office/drawing/2014/main" id="{CAD27C53-4596-41C4-EA25-C6746B676019}"/>
              </a:ext>
            </a:extLst>
          </p:cNvPr>
          <p:cNvSpPr>
            <a:spLocks noChangeArrowheads="1"/>
          </p:cNvSpPr>
          <p:nvPr/>
        </p:nvSpPr>
        <p:spPr bwMode="auto">
          <a:xfrm>
            <a:off x="118110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3" name="Group 22">
            <a:extLst>
              <a:ext uri="{FF2B5EF4-FFF2-40B4-BE49-F238E27FC236}">
                <a16:creationId xmlns:a16="http://schemas.microsoft.com/office/drawing/2014/main" id="{BC7AFAEC-F3FF-39ED-D0D0-42300195EFC9}"/>
              </a:ext>
            </a:extLst>
          </p:cNvPr>
          <p:cNvGrpSpPr/>
          <p:nvPr/>
        </p:nvGrpSpPr>
        <p:grpSpPr>
          <a:xfrm>
            <a:off x="11811000" y="16282648"/>
            <a:ext cx="9829800" cy="1143000"/>
            <a:chOff x="1371600" y="4850182"/>
            <a:chExt cx="9829800" cy="1143000"/>
          </a:xfrm>
        </p:grpSpPr>
        <p:sp>
          <p:nvSpPr>
            <p:cNvPr id="24" name="Rectangle 23">
              <a:extLst>
                <a:ext uri="{FF2B5EF4-FFF2-40B4-BE49-F238E27FC236}">
                  <a16:creationId xmlns:a16="http://schemas.microsoft.com/office/drawing/2014/main" id="{2A0E7432-3F25-206B-32F5-E8712B8E306E}"/>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5" name="Rectangle 75">
              <a:extLst>
                <a:ext uri="{FF2B5EF4-FFF2-40B4-BE49-F238E27FC236}">
                  <a16:creationId xmlns:a16="http://schemas.microsoft.com/office/drawing/2014/main" id="{6FF3FCCB-C228-73CC-656A-920C8BED0B6A}"/>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6" name="Rectangle 90">
            <a:extLst>
              <a:ext uri="{FF2B5EF4-FFF2-40B4-BE49-F238E27FC236}">
                <a16:creationId xmlns:a16="http://schemas.microsoft.com/office/drawing/2014/main" id="{801C32CE-F2E0-BAFE-D83A-A31F1C4683B6}"/>
              </a:ext>
            </a:extLst>
          </p:cNvPr>
          <p:cNvSpPr>
            <a:spLocks noChangeArrowheads="1"/>
          </p:cNvSpPr>
          <p:nvPr/>
        </p:nvSpPr>
        <p:spPr bwMode="auto">
          <a:xfrm>
            <a:off x="222504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7" name="Group 26">
            <a:extLst>
              <a:ext uri="{FF2B5EF4-FFF2-40B4-BE49-F238E27FC236}">
                <a16:creationId xmlns:a16="http://schemas.microsoft.com/office/drawing/2014/main" id="{A7B8B98E-1625-7B6A-D167-3F88EE8092FA}"/>
              </a:ext>
            </a:extLst>
          </p:cNvPr>
          <p:cNvGrpSpPr/>
          <p:nvPr/>
        </p:nvGrpSpPr>
        <p:grpSpPr>
          <a:xfrm>
            <a:off x="22250400" y="16282648"/>
            <a:ext cx="9829800" cy="1143000"/>
            <a:chOff x="1371600" y="4850182"/>
            <a:chExt cx="9829800" cy="1143000"/>
          </a:xfrm>
        </p:grpSpPr>
        <p:sp>
          <p:nvSpPr>
            <p:cNvPr id="28" name="Rectangle 27">
              <a:extLst>
                <a:ext uri="{FF2B5EF4-FFF2-40B4-BE49-F238E27FC236}">
                  <a16:creationId xmlns:a16="http://schemas.microsoft.com/office/drawing/2014/main" id="{BF5239B1-47E8-8FEA-D63C-749BADF88D44}"/>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9" name="Rectangle 75">
              <a:extLst>
                <a:ext uri="{FF2B5EF4-FFF2-40B4-BE49-F238E27FC236}">
                  <a16:creationId xmlns:a16="http://schemas.microsoft.com/office/drawing/2014/main" id="{2D8BE37F-5D27-E7D9-8F3E-0A6E31131C93}"/>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0" name="Rectangle 90">
            <a:extLst>
              <a:ext uri="{FF2B5EF4-FFF2-40B4-BE49-F238E27FC236}">
                <a16:creationId xmlns:a16="http://schemas.microsoft.com/office/drawing/2014/main" id="{4E970FCC-D1A4-B7AE-73D0-B6A3C6D8504A}"/>
              </a:ext>
            </a:extLst>
          </p:cNvPr>
          <p:cNvSpPr>
            <a:spLocks noChangeArrowheads="1"/>
          </p:cNvSpPr>
          <p:nvPr/>
        </p:nvSpPr>
        <p:spPr bwMode="auto">
          <a:xfrm>
            <a:off x="326898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1" name="Group 30">
            <a:extLst>
              <a:ext uri="{FF2B5EF4-FFF2-40B4-BE49-F238E27FC236}">
                <a16:creationId xmlns:a16="http://schemas.microsoft.com/office/drawing/2014/main" id="{A418EA50-EEC3-95B7-60B0-429A564EB757}"/>
              </a:ext>
            </a:extLst>
          </p:cNvPr>
          <p:cNvGrpSpPr/>
          <p:nvPr/>
        </p:nvGrpSpPr>
        <p:grpSpPr>
          <a:xfrm>
            <a:off x="32689800" y="16282648"/>
            <a:ext cx="9829800" cy="1143000"/>
            <a:chOff x="1371600" y="4850182"/>
            <a:chExt cx="9829800" cy="1143000"/>
          </a:xfrm>
        </p:grpSpPr>
        <p:sp>
          <p:nvSpPr>
            <p:cNvPr id="32" name="Rectangle 31">
              <a:extLst>
                <a:ext uri="{FF2B5EF4-FFF2-40B4-BE49-F238E27FC236}">
                  <a16:creationId xmlns:a16="http://schemas.microsoft.com/office/drawing/2014/main" id="{D42F3691-BFE8-890B-24E0-9F260AAEB5E2}"/>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3" name="Rectangle 75">
              <a:extLst>
                <a:ext uri="{FF2B5EF4-FFF2-40B4-BE49-F238E27FC236}">
                  <a16:creationId xmlns:a16="http://schemas.microsoft.com/office/drawing/2014/main" id="{35C20FDE-CEDF-E384-95D0-4DCFF1BF9789}"/>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4" name="Rectangle 74">
            <a:extLst>
              <a:ext uri="{FF2B5EF4-FFF2-40B4-BE49-F238E27FC236}">
                <a16:creationId xmlns:a16="http://schemas.microsoft.com/office/drawing/2014/main" id="{C3A2B1CC-B5DF-EF5C-FDCF-FEA734F2D736}"/>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748547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0">
            <a:extLst>
              <a:ext uri="{FF2B5EF4-FFF2-40B4-BE49-F238E27FC236}">
                <a16:creationId xmlns:a16="http://schemas.microsoft.com/office/drawing/2014/main" id="{FFBD9BCC-DBED-C8AD-4C0B-1EB704388278}"/>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A59F649B-BAF9-F242-6AF0-3A0F749CFD38}"/>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096CC089-7F5E-3672-B343-9602C8319ECF}"/>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F37EE7A6-3926-80FA-30D3-E67B4EF38AFB}"/>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3" name="Rectangle 90">
            <a:extLst>
              <a:ext uri="{FF2B5EF4-FFF2-40B4-BE49-F238E27FC236}">
                <a16:creationId xmlns:a16="http://schemas.microsoft.com/office/drawing/2014/main" id="{9D56980D-A878-7CD1-37D5-7A7C4C7E0D8A}"/>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4" name="Rectangle 75">
            <a:extLst>
              <a:ext uri="{FF2B5EF4-FFF2-40B4-BE49-F238E27FC236}">
                <a16:creationId xmlns:a16="http://schemas.microsoft.com/office/drawing/2014/main" id="{F69EE986-DD2B-902C-185D-84F3612C46E2}"/>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5" name="Rectangle 90">
            <a:extLst>
              <a:ext uri="{FF2B5EF4-FFF2-40B4-BE49-F238E27FC236}">
                <a16:creationId xmlns:a16="http://schemas.microsoft.com/office/drawing/2014/main" id="{6A0F0DCA-FF89-ABC0-0D2A-EE77760F90EB}"/>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6" name="Rectangle 75">
            <a:extLst>
              <a:ext uri="{FF2B5EF4-FFF2-40B4-BE49-F238E27FC236}">
                <a16:creationId xmlns:a16="http://schemas.microsoft.com/office/drawing/2014/main" id="{A2D318CE-06A1-D5B7-0A6F-1B7AA5FD8ABC}"/>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7" name="Rectangle 90">
            <a:extLst>
              <a:ext uri="{FF2B5EF4-FFF2-40B4-BE49-F238E27FC236}">
                <a16:creationId xmlns:a16="http://schemas.microsoft.com/office/drawing/2014/main" id="{48031591-0220-14A6-84E6-D35A2A44A190}"/>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8" name="Rectangle 75">
            <a:extLst>
              <a:ext uri="{FF2B5EF4-FFF2-40B4-BE49-F238E27FC236}">
                <a16:creationId xmlns:a16="http://schemas.microsoft.com/office/drawing/2014/main" id="{BE55E6AB-FB89-980F-AB91-C186362EB822}"/>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9" name="Rectangle 90">
            <a:extLst>
              <a:ext uri="{FF2B5EF4-FFF2-40B4-BE49-F238E27FC236}">
                <a16:creationId xmlns:a16="http://schemas.microsoft.com/office/drawing/2014/main" id="{E2A6E4A1-CD46-49E1-18A4-F4E78DC90FC4}"/>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0" name="Rectangle 75">
            <a:extLst>
              <a:ext uri="{FF2B5EF4-FFF2-40B4-BE49-F238E27FC236}">
                <a16:creationId xmlns:a16="http://schemas.microsoft.com/office/drawing/2014/main" id="{16047720-AC04-A905-C791-8C7CA4E5494C}"/>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1" name="Rectangle 90">
            <a:extLst>
              <a:ext uri="{FF2B5EF4-FFF2-40B4-BE49-F238E27FC236}">
                <a16:creationId xmlns:a16="http://schemas.microsoft.com/office/drawing/2014/main" id="{9F46AF14-B883-2C8A-7BD8-C88DD440BFD1}"/>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2E19B701-33AF-6D88-63D8-1E782D8DD0E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CA0F54FF-83BE-B76A-EE9E-531398E0A7F2}"/>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DAB1509D-3A09-5F97-C1C9-E13D309909C9}"/>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74">
            <a:extLst>
              <a:ext uri="{FF2B5EF4-FFF2-40B4-BE49-F238E27FC236}">
                <a16:creationId xmlns:a16="http://schemas.microsoft.com/office/drawing/2014/main" id="{8EB5B1F8-29B6-C088-A2FD-9A0B733457A6}"/>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24932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BB2E78ED-EE57-456A-6BE9-DFBCF2538708}"/>
              </a:ext>
            </a:extLst>
          </p:cNvPr>
          <p:cNvSpPr>
            <a:spLocks noChangeArrowheads="1"/>
          </p:cNvSpPr>
          <p:nvPr/>
        </p:nvSpPr>
        <p:spPr bwMode="auto">
          <a:xfrm>
            <a:off x="1371600" y="6376656"/>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 name="Group 2">
            <a:extLst>
              <a:ext uri="{FF2B5EF4-FFF2-40B4-BE49-F238E27FC236}">
                <a16:creationId xmlns:a16="http://schemas.microsoft.com/office/drawing/2014/main" id="{58D0CF97-F19B-7E93-4DD4-19EFD5673FA5}"/>
              </a:ext>
            </a:extLst>
          </p:cNvPr>
          <p:cNvGrpSpPr/>
          <p:nvPr/>
        </p:nvGrpSpPr>
        <p:grpSpPr>
          <a:xfrm>
            <a:off x="1371600" y="5029200"/>
            <a:ext cx="9829800" cy="1143000"/>
            <a:chOff x="1371600" y="4850182"/>
            <a:chExt cx="9829800" cy="1143000"/>
          </a:xfrm>
        </p:grpSpPr>
        <p:sp>
          <p:nvSpPr>
            <p:cNvPr id="4" name="Rectangle 3">
              <a:extLst>
                <a:ext uri="{FF2B5EF4-FFF2-40B4-BE49-F238E27FC236}">
                  <a16:creationId xmlns:a16="http://schemas.microsoft.com/office/drawing/2014/main" id="{53630CA6-E16D-AC7A-CB90-33AFE30EE41E}"/>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 name="Rectangle 75">
              <a:extLst>
                <a:ext uri="{FF2B5EF4-FFF2-40B4-BE49-F238E27FC236}">
                  <a16:creationId xmlns:a16="http://schemas.microsoft.com/office/drawing/2014/main" id="{87A7E57B-6FD9-5FE2-FA37-687DDBE2FE62}"/>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 name="Rectangle 90">
            <a:extLst>
              <a:ext uri="{FF2B5EF4-FFF2-40B4-BE49-F238E27FC236}">
                <a16:creationId xmlns:a16="http://schemas.microsoft.com/office/drawing/2014/main" id="{9873660A-0C59-EFD0-9A69-F3B5CE2004A2}"/>
              </a:ext>
            </a:extLst>
          </p:cNvPr>
          <p:cNvSpPr>
            <a:spLocks noChangeArrowheads="1"/>
          </p:cNvSpPr>
          <p:nvPr/>
        </p:nvSpPr>
        <p:spPr bwMode="auto">
          <a:xfrm>
            <a:off x="11811000" y="6376656"/>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7" name="Group 6">
            <a:extLst>
              <a:ext uri="{FF2B5EF4-FFF2-40B4-BE49-F238E27FC236}">
                <a16:creationId xmlns:a16="http://schemas.microsoft.com/office/drawing/2014/main" id="{3DB9D571-45E7-0570-7C0C-539CAC3816A3}"/>
              </a:ext>
            </a:extLst>
          </p:cNvPr>
          <p:cNvGrpSpPr/>
          <p:nvPr/>
        </p:nvGrpSpPr>
        <p:grpSpPr>
          <a:xfrm>
            <a:off x="11811000" y="5029200"/>
            <a:ext cx="9829800" cy="1143000"/>
            <a:chOff x="1371600" y="4850182"/>
            <a:chExt cx="9829800" cy="1143000"/>
          </a:xfrm>
        </p:grpSpPr>
        <p:sp>
          <p:nvSpPr>
            <p:cNvPr id="8" name="Rectangle 7">
              <a:extLst>
                <a:ext uri="{FF2B5EF4-FFF2-40B4-BE49-F238E27FC236}">
                  <a16:creationId xmlns:a16="http://schemas.microsoft.com/office/drawing/2014/main" id="{297C2AFB-D5A3-93EC-8C44-B10049FE9BD9}"/>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9" name="Rectangle 75">
              <a:extLst>
                <a:ext uri="{FF2B5EF4-FFF2-40B4-BE49-F238E27FC236}">
                  <a16:creationId xmlns:a16="http://schemas.microsoft.com/office/drawing/2014/main" id="{7D91342B-D510-BA3A-17C8-0277F96E7BEB}"/>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0" name="Rectangle 90">
            <a:extLst>
              <a:ext uri="{FF2B5EF4-FFF2-40B4-BE49-F238E27FC236}">
                <a16:creationId xmlns:a16="http://schemas.microsoft.com/office/drawing/2014/main" id="{1ABC6FC2-6473-FB8D-8DA2-2019E1CDB5D8}"/>
              </a:ext>
            </a:extLst>
          </p:cNvPr>
          <p:cNvSpPr>
            <a:spLocks noChangeArrowheads="1"/>
          </p:cNvSpPr>
          <p:nvPr/>
        </p:nvSpPr>
        <p:spPr bwMode="auto">
          <a:xfrm>
            <a:off x="22250400" y="6376656"/>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1" name="Group 10">
            <a:extLst>
              <a:ext uri="{FF2B5EF4-FFF2-40B4-BE49-F238E27FC236}">
                <a16:creationId xmlns:a16="http://schemas.microsoft.com/office/drawing/2014/main" id="{1D7718F8-F169-B625-03E6-E9D507A51659}"/>
              </a:ext>
            </a:extLst>
          </p:cNvPr>
          <p:cNvGrpSpPr/>
          <p:nvPr/>
        </p:nvGrpSpPr>
        <p:grpSpPr>
          <a:xfrm>
            <a:off x="22250400" y="5029200"/>
            <a:ext cx="9829800" cy="1143000"/>
            <a:chOff x="1371600" y="4850182"/>
            <a:chExt cx="9829800" cy="1143000"/>
          </a:xfrm>
        </p:grpSpPr>
        <p:sp>
          <p:nvSpPr>
            <p:cNvPr id="12" name="Rectangle 11">
              <a:extLst>
                <a:ext uri="{FF2B5EF4-FFF2-40B4-BE49-F238E27FC236}">
                  <a16:creationId xmlns:a16="http://schemas.microsoft.com/office/drawing/2014/main" id="{83610431-944F-657E-884C-1935EF0A2DA5}"/>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3" name="Rectangle 75">
              <a:extLst>
                <a:ext uri="{FF2B5EF4-FFF2-40B4-BE49-F238E27FC236}">
                  <a16:creationId xmlns:a16="http://schemas.microsoft.com/office/drawing/2014/main" id="{403FB704-753D-F510-8223-963313071EBE}"/>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4" name="Rectangle 90">
            <a:extLst>
              <a:ext uri="{FF2B5EF4-FFF2-40B4-BE49-F238E27FC236}">
                <a16:creationId xmlns:a16="http://schemas.microsoft.com/office/drawing/2014/main" id="{77102FC4-ED1C-0452-B343-4F267869AEFE}"/>
              </a:ext>
            </a:extLst>
          </p:cNvPr>
          <p:cNvSpPr>
            <a:spLocks noChangeArrowheads="1"/>
          </p:cNvSpPr>
          <p:nvPr/>
        </p:nvSpPr>
        <p:spPr bwMode="auto">
          <a:xfrm>
            <a:off x="32689800" y="6376656"/>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5" name="Group 14">
            <a:extLst>
              <a:ext uri="{FF2B5EF4-FFF2-40B4-BE49-F238E27FC236}">
                <a16:creationId xmlns:a16="http://schemas.microsoft.com/office/drawing/2014/main" id="{7FA0385C-1603-CED7-066A-3DA8E8B5C28E}"/>
              </a:ext>
            </a:extLst>
          </p:cNvPr>
          <p:cNvGrpSpPr/>
          <p:nvPr/>
        </p:nvGrpSpPr>
        <p:grpSpPr>
          <a:xfrm>
            <a:off x="32689800" y="5029200"/>
            <a:ext cx="9829800" cy="1143000"/>
            <a:chOff x="1371600" y="4850182"/>
            <a:chExt cx="9829800" cy="1143000"/>
          </a:xfrm>
        </p:grpSpPr>
        <p:sp>
          <p:nvSpPr>
            <p:cNvPr id="16" name="Rectangle 15">
              <a:extLst>
                <a:ext uri="{FF2B5EF4-FFF2-40B4-BE49-F238E27FC236}">
                  <a16:creationId xmlns:a16="http://schemas.microsoft.com/office/drawing/2014/main" id="{23A0FBF6-EFE8-113A-A12C-96C86F555317}"/>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7" name="Rectangle 75">
              <a:extLst>
                <a:ext uri="{FF2B5EF4-FFF2-40B4-BE49-F238E27FC236}">
                  <a16:creationId xmlns:a16="http://schemas.microsoft.com/office/drawing/2014/main" id="{E37A5DC7-64EC-FA6C-3DE9-6C1267887DA2}"/>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8" name="Rectangle 90">
            <a:extLst>
              <a:ext uri="{FF2B5EF4-FFF2-40B4-BE49-F238E27FC236}">
                <a16:creationId xmlns:a16="http://schemas.microsoft.com/office/drawing/2014/main" id="{8ED57C35-7F04-C1D4-70EA-90C11611902D}"/>
              </a:ext>
            </a:extLst>
          </p:cNvPr>
          <p:cNvSpPr>
            <a:spLocks noChangeArrowheads="1"/>
          </p:cNvSpPr>
          <p:nvPr/>
        </p:nvSpPr>
        <p:spPr bwMode="auto">
          <a:xfrm>
            <a:off x="1371600" y="17809122"/>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9" name="Group 18">
            <a:extLst>
              <a:ext uri="{FF2B5EF4-FFF2-40B4-BE49-F238E27FC236}">
                <a16:creationId xmlns:a16="http://schemas.microsoft.com/office/drawing/2014/main" id="{F77E67E6-7E5F-62B1-8C6B-DD820B00FC67}"/>
              </a:ext>
            </a:extLst>
          </p:cNvPr>
          <p:cNvGrpSpPr/>
          <p:nvPr/>
        </p:nvGrpSpPr>
        <p:grpSpPr>
          <a:xfrm>
            <a:off x="1371600" y="16461666"/>
            <a:ext cx="9829800" cy="1143000"/>
            <a:chOff x="1371600" y="4850182"/>
            <a:chExt cx="9829800" cy="1143000"/>
          </a:xfrm>
        </p:grpSpPr>
        <p:sp>
          <p:nvSpPr>
            <p:cNvPr id="20" name="Rectangle 19">
              <a:extLst>
                <a:ext uri="{FF2B5EF4-FFF2-40B4-BE49-F238E27FC236}">
                  <a16:creationId xmlns:a16="http://schemas.microsoft.com/office/drawing/2014/main" id="{28A3D27A-DD6A-D3D4-5CCF-E0833B7BDC2A}"/>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1" name="Rectangle 75">
              <a:extLst>
                <a:ext uri="{FF2B5EF4-FFF2-40B4-BE49-F238E27FC236}">
                  <a16:creationId xmlns:a16="http://schemas.microsoft.com/office/drawing/2014/main" id="{92C74FAB-2203-5164-3C03-029DFACD8320}"/>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2" name="Rectangle 90">
            <a:extLst>
              <a:ext uri="{FF2B5EF4-FFF2-40B4-BE49-F238E27FC236}">
                <a16:creationId xmlns:a16="http://schemas.microsoft.com/office/drawing/2014/main" id="{41089CC6-D752-5DB1-D574-8A4333A89830}"/>
              </a:ext>
            </a:extLst>
          </p:cNvPr>
          <p:cNvSpPr>
            <a:spLocks noChangeArrowheads="1"/>
          </p:cNvSpPr>
          <p:nvPr/>
        </p:nvSpPr>
        <p:spPr bwMode="auto">
          <a:xfrm>
            <a:off x="11811000" y="17809122"/>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3" name="Group 22">
            <a:extLst>
              <a:ext uri="{FF2B5EF4-FFF2-40B4-BE49-F238E27FC236}">
                <a16:creationId xmlns:a16="http://schemas.microsoft.com/office/drawing/2014/main" id="{C88A7EF9-E2B3-12A4-E664-ED5C0171D21E}"/>
              </a:ext>
            </a:extLst>
          </p:cNvPr>
          <p:cNvGrpSpPr/>
          <p:nvPr/>
        </p:nvGrpSpPr>
        <p:grpSpPr>
          <a:xfrm>
            <a:off x="11811000" y="16461666"/>
            <a:ext cx="9829800" cy="1143000"/>
            <a:chOff x="1371600" y="4850182"/>
            <a:chExt cx="9829800" cy="1143000"/>
          </a:xfrm>
        </p:grpSpPr>
        <p:sp>
          <p:nvSpPr>
            <p:cNvPr id="24" name="Rectangle 23">
              <a:extLst>
                <a:ext uri="{FF2B5EF4-FFF2-40B4-BE49-F238E27FC236}">
                  <a16:creationId xmlns:a16="http://schemas.microsoft.com/office/drawing/2014/main" id="{308E82E9-9A6D-C45F-AB97-ACF47C5599A9}"/>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5" name="Rectangle 75">
              <a:extLst>
                <a:ext uri="{FF2B5EF4-FFF2-40B4-BE49-F238E27FC236}">
                  <a16:creationId xmlns:a16="http://schemas.microsoft.com/office/drawing/2014/main" id="{BD7D57F0-4566-DD1F-1463-C18E2C6DA7EE}"/>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6" name="Rectangle 90">
            <a:extLst>
              <a:ext uri="{FF2B5EF4-FFF2-40B4-BE49-F238E27FC236}">
                <a16:creationId xmlns:a16="http://schemas.microsoft.com/office/drawing/2014/main" id="{4F9AD428-A601-3B48-7EE0-AC28BB7F7DEE}"/>
              </a:ext>
            </a:extLst>
          </p:cNvPr>
          <p:cNvSpPr>
            <a:spLocks noChangeArrowheads="1"/>
          </p:cNvSpPr>
          <p:nvPr/>
        </p:nvSpPr>
        <p:spPr bwMode="auto">
          <a:xfrm>
            <a:off x="22250400" y="17809122"/>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7" name="Group 26">
            <a:extLst>
              <a:ext uri="{FF2B5EF4-FFF2-40B4-BE49-F238E27FC236}">
                <a16:creationId xmlns:a16="http://schemas.microsoft.com/office/drawing/2014/main" id="{54C3B017-2D76-FE86-F545-12C2153911E1}"/>
              </a:ext>
            </a:extLst>
          </p:cNvPr>
          <p:cNvGrpSpPr/>
          <p:nvPr/>
        </p:nvGrpSpPr>
        <p:grpSpPr>
          <a:xfrm>
            <a:off x="22250400" y="16461666"/>
            <a:ext cx="9829800" cy="1143000"/>
            <a:chOff x="1371600" y="4850182"/>
            <a:chExt cx="9829800" cy="1143000"/>
          </a:xfrm>
        </p:grpSpPr>
        <p:sp>
          <p:nvSpPr>
            <p:cNvPr id="28" name="Rectangle 27">
              <a:extLst>
                <a:ext uri="{FF2B5EF4-FFF2-40B4-BE49-F238E27FC236}">
                  <a16:creationId xmlns:a16="http://schemas.microsoft.com/office/drawing/2014/main" id="{C17F43F6-A91C-742C-1645-4E1C7C3246F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9" name="Rectangle 75">
              <a:extLst>
                <a:ext uri="{FF2B5EF4-FFF2-40B4-BE49-F238E27FC236}">
                  <a16:creationId xmlns:a16="http://schemas.microsoft.com/office/drawing/2014/main" id="{59F813E3-85AE-811F-6007-A73EE9706B0C}"/>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0" name="Rectangle 90">
            <a:extLst>
              <a:ext uri="{FF2B5EF4-FFF2-40B4-BE49-F238E27FC236}">
                <a16:creationId xmlns:a16="http://schemas.microsoft.com/office/drawing/2014/main" id="{30C4C1D7-4B30-D218-44DC-F1CE0E5FCA90}"/>
              </a:ext>
            </a:extLst>
          </p:cNvPr>
          <p:cNvSpPr>
            <a:spLocks noChangeArrowheads="1"/>
          </p:cNvSpPr>
          <p:nvPr/>
        </p:nvSpPr>
        <p:spPr bwMode="auto">
          <a:xfrm>
            <a:off x="32689800" y="17809122"/>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1" name="Group 30">
            <a:extLst>
              <a:ext uri="{FF2B5EF4-FFF2-40B4-BE49-F238E27FC236}">
                <a16:creationId xmlns:a16="http://schemas.microsoft.com/office/drawing/2014/main" id="{D3E744A2-BA06-FC7F-7605-068A21511CFA}"/>
              </a:ext>
            </a:extLst>
          </p:cNvPr>
          <p:cNvGrpSpPr/>
          <p:nvPr/>
        </p:nvGrpSpPr>
        <p:grpSpPr>
          <a:xfrm>
            <a:off x="32689800" y="16461666"/>
            <a:ext cx="9829800" cy="1143000"/>
            <a:chOff x="1371600" y="4850182"/>
            <a:chExt cx="9829800" cy="1143000"/>
          </a:xfrm>
        </p:grpSpPr>
        <p:sp>
          <p:nvSpPr>
            <p:cNvPr id="32" name="Rectangle 31">
              <a:extLst>
                <a:ext uri="{FF2B5EF4-FFF2-40B4-BE49-F238E27FC236}">
                  <a16:creationId xmlns:a16="http://schemas.microsoft.com/office/drawing/2014/main" id="{811681B1-9D85-33E0-8C0A-25BD14268F68}"/>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3" name="Rectangle 75">
              <a:extLst>
                <a:ext uri="{FF2B5EF4-FFF2-40B4-BE49-F238E27FC236}">
                  <a16:creationId xmlns:a16="http://schemas.microsoft.com/office/drawing/2014/main" id="{E4C1AD62-C10F-2EEB-B2CD-6F58E399F063}"/>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4" name="Rectangle 74">
            <a:extLst>
              <a:ext uri="{FF2B5EF4-FFF2-40B4-BE49-F238E27FC236}">
                <a16:creationId xmlns:a16="http://schemas.microsoft.com/office/drawing/2014/main" id="{8B138829-C24F-0954-6DA3-0D1B914C8C1C}"/>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064975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397CE70D-0868-23AC-274C-A8C91D5B1D26}"/>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293B909B-8016-19FC-2785-E3503943AD6F}"/>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A793A6D1-7283-67CE-86DD-6FDD5286453D}"/>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C51CBD68-7D96-C7D7-13D2-468D82692533}"/>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3" name="Rectangle 90">
            <a:extLst>
              <a:ext uri="{FF2B5EF4-FFF2-40B4-BE49-F238E27FC236}">
                <a16:creationId xmlns:a16="http://schemas.microsoft.com/office/drawing/2014/main" id="{8464DB95-F87D-F4BF-D539-A75261046DF2}"/>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4" name="Rectangle 75">
            <a:extLst>
              <a:ext uri="{FF2B5EF4-FFF2-40B4-BE49-F238E27FC236}">
                <a16:creationId xmlns:a16="http://schemas.microsoft.com/office/drawing/2014/main" id="{FF59F643-4052-F21B-2DE1-483BCD7BC771}"/>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5" name="Rectangle 90">
            <a:extLst>
              <a:ext uri="{FF2B5EF4-FFF2-40B4-BE49-F238E27FC236}">
                <a16:creationId xmlns:a16="http://schemas.microsoft.com/office/drawing/2014/main" id="{4E3EA8B5-0457-0D90-F254-282A46E2A0E0}"/>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6" name="Rectangle 75">
            <a:extLst>
              <a:ext uri="{FF2B5EF4-FFF2-40B4-BE49-F238E27FC236}">
                <a16:creationId xmlns:a16="http://schemas.microsoft.com/office/drawing/2014/main" id="{C5477C78-43B4-C01D-6E7F-DD7D00D18A93}"/>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7" name="Rectangle 90">
            <a:extLst>
              <a:ext uri="{FF2B5EF4-FFF2-40B4-BE49-F238E27FC236}">
                <a16:creationId xmlns:a16="http://schemas.microsoft.com/office/drawing/2014/main" id="{CA612A9E-B238-C075-2DA0-4B0A67395879}"/>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8" name="Rectangle 75">
            <a:extLst>
              <a:ext uri="{FF2B5EF4-FFF2-40B4-BE49-F238E27FC236}">
                <a16:creationId xmlns:a16="http://schemas.microsoft.com/office/drawing/2014/main" id="{202CFA8E-3EBD-109A-8104-7D1D951FCF66}"/>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9" name="Rectangle 90">
            <a:extLst>
              <a:ext uri="{FF2B5EF4-FFF2-40B4-BE49-F238E27FC236}">
                <a16:creationId xmlns:a16="http://schemas.microsoft.com/office/drawing/2014/main" id="{B60466D2-770B-F7FE-B036-D8E6BDBB4B5F}"/>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0" name="Rectangle 75">
            <a:extLst>
              <a:ext uri="{FF2B5EF4-FFF2-40B4-BE49-F238E27FC236}">
                <a16:creationId xmlns:a16="http://schemas.microsoft.com/office/drawing/2014/main" id="{6B05F7E6-C3D2-94C3-F365-BFA0ACB200BA}"/>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1" name="Rectangle 90">
            <a:extLst>
              <a:ext uri="{FF2B5EF4-FFF2-40B4-BE49-F238E27FC236}">
                <a16:creationId xmlns:a16="http://schemas.microsoft.com/office/drawing/2014/main" id="{F5B5EE5A-8515-C882-D569-D10A061B2FDD}"/>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0649936E-310A-5ABE-BDC0-1E60472B1EB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B5DA5408-AFD8-0656-BF20-7D25BD5C8D29}"/>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55824D3C-99ED-F8CE-89EB-0F06F7B0460B}"/>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74">
            <a:extLst>
              <a:ext uri="{FF2B5EF4-FFF2-40B4-BE49-F238E27FC236}">
                <a16:creationId xmlns:a16="http://schemas.microsoft.com/office/drawing/2014/main" id="{77ACA443-89E7-B982-5780-31813F51ADBF}"/>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1781418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66C117B1-34F2-B78A-877B-FC5B5742CF2B}"/>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A4786ABB-A9A4-8E7F-760F-65BA5A9C4C18}"/>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36363C71-AC79-6085-198F-88783B6E74F6}"/>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7753957E-C45C-425C-27C4-3A27C5B82C91}"/>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3" name="Rectangle 90">
            <a:extLst>
              <a:ext uri="{FF2B5EF4-FFF2-40B4-BE49-F238E27FC236}">
                <a16:creationId xmlns:a16="http://schemas.microsoft.com/office/drawing/2014/main" id="{F190C7FC-F291-CCA1-14C3-B590AA973F68}"/>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4" name="Rectangle 75">
            <a:extLst>
              <a:ext uri="{FF2B5EF4-FFF2-40B4-BE49-F238E27FC236}">
                <a16:creationId xmlns:a16="http://schemas.microsoft.com/office/drawing/2014/main" id="{8995AA71-87FA-4F96-1E24-BF8B1C247816}"/>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5" name="Rectangle 90">
            <a:extLst>
              <a:ext uri="{FF2B5EF4-FFF2-40B4-BE49-F238E27FC236}">
                <a16:creationId xmlns:a16="http://schemas.microsoft.com/office/drawing/2014/main" id="{F2B45CDB-9D2B-1568-4EB9-B1BB567038D2}"/>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6" name="Rectangle 75">
            <a:extLst>
              <a:ext uri="{FF2B5EF4-FFF2-40B4-BE49-F238E27FC236}">
                <a16:creationId xmlns:a16="http://schemas.microsoft.com/office/drawing/2014/main" id="{DF71769E-8BE2-1F44-0AAF-DF310700F97D}"/>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7" name="Rectangle 90">
            <a:extLst>
              <a:ext uri="{FF2B5EF4-FFF2-40B4-BE49-F238E27FC236}">
                <a16:creationId xmlns:a16="http://schemas.microsoft.com/office/drawing/2014/main" id="{936E5891-3EFF-8B7B-A1D8-1014A2F05FB4}"/>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8" name="Rectangle 75">
            <a:extLst>
              <a:ext uri="{FF2B5EF4-FFF2-40B4-BE49-F238E27FC236}">
                <a16:creationId xmlns:a16="http://schemas.microsoft.com/office/drawing/2014/main" id="{EDDB9965-36AC-4A8E-558D-513ECDCB5F7F}"/>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9" name="Rectangle 90">
            <a:extLst>
              <a:ext uri="{FF2B5EF4-FFF2-40B4-BE49-F238E27FC236}">
                <a16:creationId xmlns:a16="http://schemas.microsoft.com/office/drawing/2014/main" id="{98CEA285-D59D-F3BC-C988-D709AF3A9BDF}"/>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0" name="Rectangle 75">
            <a:extLst>
              <a:ext uri="{FF2B5EF4-FFF2-40B4-BE49-F238E27FC236}">
                <a16:creationId xmlns:a16="http://schemas.microsoft.com/office/drawing/2014/main" id="{6C21AA17-AFD7-5D3B-577E-A8B90573AEDF}"/>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1" name="Rectangle 90">
            <a:extLst>
              <a:ext uri="{FF2B5EF4-FFF2-40B4-BE49-F238E27FC236}">
                <a16:creationId xmlns:a16="http://schemas.microsoft.com/office/drawing/2014/main" id="{B54EC23E-FEB8-D760-A00C-6F2645055263}"/>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C8489C1E-38FB-D3ED-0FC7-E3F80E620C18}"/>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F1876004-714F-AC51-51F0-1FD8C9E3AACE}"/>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92369822-EF8B-1FFF-A029-CDD8925294D1}"/>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74">
            <a:extLst>
              <a:ext uri="{FF2B5EF4-FFF2-40B4-BE49-F238E27FC236}">
                <a16:creationId xmlns:a16="http://schemas.microsoft.com/office/drawing/2014/main" id="{69E2533C-2AE2-1DCA-FAA8-4FC5A4E17BDD}"/>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669134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DDFEA18B-093B-DEB1-487D-C180092147B4}"/>
              </a:ext>
            </a:extLst>
          </p:cNvPr>
          <p:cNvSpPr>
            <a:spLocks noChangeArrowheads="1"/>
          </p:cNvSpPr>
          <p:nvPr/>
        </p:nvSpPr>
        <p:spPr bwMode="auto">
          <a:xfrm>
            <a:off x="1371600" y="979714"/>
            <a:ext cx="37063377"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This template uses a blank master page.</a:t>
            </a:r>
            <a:br>
              <a:rPr lang="en-US" altLang="en-US" sz="8571" b="1" dirty="0">
                <a:solidFill>
                  <a:srgbClr val="006600"/>
                </a:solidFill>
                <a:latin typeface="Goudy Old Style" panose="02020502050305020303" pitchFamily="18" charset="0"/>
              </a:rPr>
            </a:br>
            <a:endParaRPr lang="en-US" altLang="en-US" sz="1714" b="1" dirty="0">
              <a:solidFill>
                <a:srgbClr val="006600"/>
              </a:solidFill>
              <a:latin typeface="Goudy Old Style" panose="02020502050305020303" pitchFamily="18" charset="0"/>
            </a:endParaRPr>
          </a:p>
          <a:p>
            <a:pPr eaLnBrk="1" hangingPunct="1">
              <a:spcBef>
                <a:spcPct val="0"/>
              </a:spcBef>
              <a:buNone/>
            </a:pPr>
            <a:r>
              <a:rPr lang="en-US" sz="5743"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743"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743"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FE6DD159-D6FB-0646-D356-14CEFF45A2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0296796"/>
            <a:ext cx="5992586" cy="1198517"/>
          </a:xfrm>
          <a:prstGeom prst="rect">
            <a:avLst/>
          </a:prstGeom>
        </p:spPr>
      </p:pic>
      <p:sp>
        <p:nvSpPr>
          <p:cNvPr id="6" name="Rectangle 5">
            <a:extLst>
              <a:ext uri="{FF2B5EF4-FFF2-40B4-BE49-F238E27FC236}">
                <a16:creationId xmlns:a16="http://schemas.microsoft.com/office/drawing/2014/main" id="{2C586A3A-049C-D597-A2FC-420B73CA02FF}"/>
              </a:ext>
            </a:extLst>
          </p:cNvPr>
          <p:cNvSpPr/>
          <p:nvPr/>
        </p:nvSpPr>
        <p:spPr bwMode="auto">
          <a:xfrm>
            <a:off x="0" y="13779953"/>
            <a:ext cx="43891200" cy="4608576"/>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pic>
        <p:nvPicPr>
          <p:cNvPr id="7" name="Picture 6" descr="A black and white sign with white text&#10;&#10;Description automatically generated">
            <a:extLst>
              <a:ext uri="{FF2B5EF4-FFF2-40B4-BE49-F238E27FC236}">
                <a16:creationId xmlns:a16="http://schemas.microsoft.com/office/drawing/2014/main" id="{78E3C18E-2666-E232-8CBC-D9372B4CA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3936" y="16538695"/>
            <a:ext cx="6455348" cy="1284159"/>
          </a:xfrm>
          <a:prstGeom prst="rect">
            <a:avLst/>
          </a:prstGeom>
        </p:spPr>
      </p:pic>
      <p:sp>
        <p:nvSpPr>
          <p:cNvPr id="17" name="Rectangle 74">
            <a:extLst>
              <a:ext uri="{FF2B5EF4-FFF2-40B4-BE49-F238E27FC236}">
                <a16:creationId xmlns:a16="http://schemas.microsoft.com/office/drawing/2014/main" id="{1C13E24D-45B8-135A-7937-61D29B67ACCB}"/>
              </a:ext>
            </a:extLst>
          </p:cNvPr>
          <p:cNvSpPr>
            <a:spLocks noChangeArrowheads="1"/>
          </p:cNvSpPr>
          <p:nvPr/>
        </p:nvSpPr>
        <p:spPr bwMode="auto">
          <a:xfrm>
            <a:off x="1371600" y="14350669"/>
            <a:ext cx="37063377"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This green field could be at the top of the page with the poster title</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 name="Rectangle 90">
            <a:extLst>
              <a:ext uri="{FF2B5EF4-FFF2-40B4-BE49-F238E27FC236}">
                <a16:creationId xmlns:a16="http://schemas.microsoft.com/office/drawing/2014/main" id="{6C2BBAD5-0EA3-F2B1-6DC3-6372FC95B837}"/>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 name="Rectangle 75">
            <a:extLst>
              <a:ext uri="{FF2B5EF4-FFF2-40B4-BE49-F238E27FC236}">
                <a16:creationId xmlns:a16="http://schemas.microsoft.com/office/drawing/2014/main" id="{4B6876D9-4400-AEAC-CE5A-18EFF8453818}"/>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1" name="Rectangle 90">
            <a:extLst>
              <a:ext uri="{FF2B5EF4-FFF2-40B4-BE49-F238E27FC236}">
                <a16:creationId xmlns:a16="http://schemas.microsoft.com/office/drawing/2014/main" id="{C886B879-DA9D-E535-E8B7-9630C0313CE1}"/>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8" name="Rectangle 75">
            <a:extLst>
              <a:ext uri="{FF2B5EF4-FFF2-40B4-BE49-F238E27FC236}">
                <a16:creationId xmlns:a16="http://schemas.microsoft.com/office/drawing/2014/main" id="{8F4A73A1-1E82-A958-43C8-7820AB6DDE10}"/>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9" name="Rectangle 90">
            <a:extLst>
              <a:ext uri="{FF2B5EF4-FFF2-40B4-BE49-F238E27FC236}">
                <a16:creationId xmlns:a16="http://schemas.microsoft.com/office/drawing/2014/main" id="{6DDFF379-E288-644B-ACAE-FBB042D1EA25}"/>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E3A00998-19B9-4A9D-57A7-3467134C0734}"/>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90">
            <a:extLst>
              <a:ext uri="{FF2B5EF4-FFF2-40B4-BE49-F238E27FC236}">
                <a16:creationId xmlns:a16="http://schemas.microsoft.com/office/drawing/2014/main" id="{E0EAFAA5-F18D-9B1D-F191-0D432B27A5CF}"/>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2" name="Rectangle 75">
            <a:extLst>
              <a:ext uri="{FF2B5EF4-FFF2-40B4-BE49-F238E27FC236}">
                <a16:creationId xmlns:a16="http://schemas.microsoft.com/office/drawing/2014/main" id="{C98736F2-8325-E06B-267F-F300DB8309B9}"/>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Tree>
    <p:extLst>
      <p:ext uri="{BB962C8B-B14F-4D97-AF65-F5344CB8AC3E}">
        <p14:creationId xmlns:p14="http://schemas.microsoft.com/office/powerpoint/2010/main" val="3387001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een call out box with an angled right side.">
            <a:extLst>
              <a:ext uri="{FF2B5EF4-FFF2-40B4-BE49-F238E27FC236}">
                <a16:creationId xmlns:a16="http://schemas.microsoft.com/office/drawing/2014/main" id="{A73038FF-C922-88D1-7C34-FD8AE40B8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29" name="Picture 28" descr="A green call out box with an angled right side.">
            <a:extLst>
              <a:ext uri="{FF2B5EF4-FFF2-40B4-BE49-F238E27FC236}">
                <a16:creationId xmlns:a16="http://schemas.microsoft.com/office/drawing/2014/main" id="{A97C95F1-81D4-57C8-3153-B468594C4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30" name="Rectangle 75">
            <a:extLst>
              <a:ext uri="{FF2B5EF4-FFF2-40B4-BE49-F238E27FC236}">
                <a16:creationId xmlns:a16="http://schemas.microsoft.com/office/drawing/2014/main" id="{44A7EB21-7B1B-A267-AD8F-B9022EF07A0D}"/>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43" name="Rectangle 75">
            <a:extLst>
              <a:ext uri="{FF2B5EF4-FFF2-40B4-BE49-F238E27FC236}">
                <a16:creationId xmlns:a16="http://schemas.microsoft.com/office/drawing/2014/main" id="{59ED46F0-8A40-9237-86A4-BA2A90678D27}"/>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4" name="Rectangle 90">
            <a:extLst>
              <a:ext uri="{FF2B5EF4-FFF2-40B4-BE49-F238E27FC236}">
                <a16:creationId xmlns:a16="http://schemas.microsoft.com/office/drawing/2014/main" id="{D7F9DEDD-8828-47B1-953D-F320DAE4B863}"/>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21" name="Rectangle 75">
            <a:extLst>
              <a:ext uri="{FF2B5EF4-FFF2-40B4-BE49-F238E27FC236}">
                <a16:creationId xmlns:a16="http://schemas.microsoft.com/office/drawing/2014/main" id="{02D728E0-A24F-A24F-2269-928386B78BFC}"/>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22" name="Rectangle 90">
            <a:extLst>
              <a:ext uri="{FF2B5EF4-FFF2-40B4-BE49-F238E27FC236}">
                <a16:creationId xmlns:a16="http://schemas.microsoft.com/office/drawing/2014/main" id="{BA2546AE-40A4-8F14-5E45-4330DD474049}"/>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3" name="Rectangle 75">
            <a:extLst>
              <a:ext uri="{FF2B5EF4-FFF2-40B4-BE49-F238E27FC236}">
                <a16:creationId xmlns:a16="http://schemas.microsoft.com/office/drawing/2014/main" id="{D6A4F28F-E5D2-AC5B-F5E1-D530871F0469}"/>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24" name="Rectangle 90">
            <a:extLst>
              <a:ext uri="{FF2B5EF4-FFF2-40B4-BE49-F238E27FC236}">
                <a16:creationId xmlns:a16="http://schemas.microsoft.com/office/drawing/2014/main" id="{74B4EECF-03F0-B244-8405-27B3627779B9}"/>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5" name="Rectangle 75">
            <a:extLst>
              <a:ext uri="{FF2B5EF4-FFF2-40B4-BE49-F238E27FC236}">
                <a16:creationId xmlns:a16="http://schemas.microsoft.com/office/drawing/2014/main" id="{3AF76231-9BF9-C62D-8AD6-3C82B7DA3DC2}"/>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6" name="Rectangle 90">
            <a:extLst>
              <a:ext uri="{FF2B5EF4-FFF2-40B4-BE49-F238E27FC236}">
                <a16:creationId xmlns:a16="http://schemas.microsoft.com/office/drawing/2014/main" id="{C26B15D0-97EE-D1AF-2F39-3A8A6616217E}"/>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7" name="Rectangle 75">
            <a:extLst>
              <a:ext uri="{FF2B5EF4-FFF2-40B4-BE49-F238E27FC236}">
                <a16:creationId xmlns:a16="http://schemas.microsoft.com/office/drawing/2014/main" id="{60690DB2-7CEE-2E76-7325-23C4AA757ED3}"/>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8" name="Rectangle 90">
            <a:extLst>
              <a:ext uri="{FF2B5EF4-FFF2-40B4-BE49-F238E27FC236}">
                <a16:creationId xmlns:a16="http://schemas.microsoft.com/office/drawing/2014/main" id="{D27CFF55-F67C-23C4-255E-22790BDBCAEA}"/>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31" name="Rectangle 75">
            <a:extLst>
              <a:ext uri="{FF2B5EF4-FFF2-40B4-BE49-F238E27FC236}">
                <a16:creationId xmlns:a16="http://schemas.microsoft.com/office/drawing/2014/main" id="{F673DB85-5FE4-8DCB-A769-05996C6CDA39}"/>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32" name="Rectangle 90">
            <a:extLst>
              <a:ext uri="{FF2B5EF4-FFF2-40B4-BE49-F238E27FC236}">
                <a16:creationId xmlns:a16="http://schemas.microsoft.com/office/drawing/2014/main" id="{A3007BAB-44C6-7B4F-6F25-C65E79E81B86}"/>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3" name="Rectangle 75">
            <a:extLst>
              <a:ext uri="{FF2B5EF4-FFF2-40B4-BE49-F238E27FC236}">
                <a16:creationId xmlns:a16="http://schemas.microsoft.com/office/drawing/2014/main" id="{ED1FA283-92F6-1BF7-9F98-080D3DC7C11D}"/>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4" name="Rectangle 90">
            <a:extLst>
              <a:ext uri="{FF2B5EF4-FFF2-40B4-BE49-F238E27FC236}">
                <a16:creationId xmlns:a16="http://schemas.microsoft.com/office/drawing/2014/main" id="{E2993927-5715-61E6-FBF1-6BEA63943124}"/>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5" name="Rectangle 75">
            <a:extLst>
              <a:ext uri="{FF2B5EF4-FFF2-40B4-BE49-F238E27FC236}">
                <a16:creationId xmlns:a16="http://schemas.microsoft.com/office/drawing/2014/main" id="{9D6DBE85-4EC0-42D5-E8B3-D9C2754D5F1C}"/>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6" name="Rectangle 90">
            <a:extLst>
              <a:ext uri="{FF2B5EF4-FFF2-40B4-BE49-F238E27FC236}">
                <a16:creationId xmlns:a16="http://schemas.microsoft.com/office/drawing/2014/main" id="{BF67A14F-359E-3415-1096-EBB4B84A80F9}"/>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7" name="Rectangle 75">
            <a:extLst>
              <a:ext uri="{FF2B5EF4-FFF2-40B4-BE49-F238E27FC236}">
                <a16:creationId xmlns:a16="http://schemas.microsoft.com/office/drawing/2014/main" id="{D12ECCE6-51E3-6DFB-0C5B-50C320B261FC}"/>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8" name="Rectangle 74">
            <a:extLst>
              <a:ext uri="{FF2B5EF4-FFF2-40B4-BE49-F238E27FC236}">
                <a16:creationId xmlns:a16="http://schemas.microsoft.com/office/drawing/2014/main" id="{A80F5AAC-7850-9128-A183-68B7084E0AFF}"/>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628667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2FCE360-A9E8-0DA2-F2B4-8E73F654958D}"/>
              </a:ext>
            </a:extLst>
          </p:cNvPr>
          <p:cNvGrpSpPr/>
          <p:nvPr/>
        </p:nvGrpSpPr>
        <p:grpSpPr>
          <a:xfrm>
            <a:off x="33440914" y="5421086"/>
            <a:ext cx="9797143" cy="24364951"/>
            <a:chOff x="38392100" y="5867400"/>
            <a:chExt cx="11430000" cy="28425776"/>
          </a:xfrm>
        </p:grpSpPr>
        <p:sp>
          <p:nvSpPr>
            <p:cNvPr id="3" name="Rectangle 93">
              <a:extLst>
                <a:ext uri="{FF2B5EF4-FFF2-40B4-BE49-F238E27FC236}">
                  <a16:creationId xmlns:a16="http://schemas.microsoft.com/office/drawing/2014/main" id="{C24BAE12-1400-94D9-08DE-C2F1CAE41A51}"/>
                </a:ext>
              </a:extLst>
            </p:cNvPr>
            <p:cNvSpPr>
              <a:spLocks noChangeArrowheads="1"/>
            </p:cNvSpPr>
            <p:nvPr/>
          </p:nvSpPr>
          <p:spPr bwMode="auto">
            <a:xfrm>
              <a:off x="38392100" y="7086600"/>
              <a:ext cx="11426825" cy="2720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857"/>
                </a:spcAft>
                <a:buFont typeface="Arial" panose="020B0604020202020204" pitchFamily="34" charset="0"/>
                <a:buChar char="•"/>
              </a:pPr>
              <a:r>
                <a:rPr lang="en-US" sz="2828" b="1" kern="100" dirty="0">
                  <a:latin typeface="Helvetica" panose="020B0604020202020204" pitchFamily="34" charset="0"/>
                  <a:ea typeface="Aptos" panose="020B0004020202020204" pitchFamily="34" charset="0"/>
                  <a:cs typeface="Times New Roman" panose="02020603050405020304" pitchFamily="18" charset="0"/>
                </a:rPr>
                <a:t>Please allow a minimum of three days for poster printing. </a:t>
              </a:r>
              <a:r>
                <a:rPr lang="en-US" sz="2828" kern="100" dirty="0">
                  <a:latin typeface="Helvetica" panose="020B0604020202020204" pitchFamily="34" charset="0"/>
                  <a:ea typeface="Aptos" panose="020B0004020202020204" pitchFamily="34" charset="0"/>
                  <a:cs typeface="Times New Roman" panose="02020603050405020304" pitchFamily="18" charset="0"/>
                </a:rPr>
                <a:t>Alumni &amp; Community Relations requires more than three days printing time for events with several posters such as Low Research Day.</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Alumni &amp; Community Relations prints posters only for University of North Dakota School of Medicine &amp; Health Sciences business. Faculty, staff and students are allowed one poster/event.</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Posters can be printed on either regular paper (a green option) or on acid-free polypropylene (an archival option).</a:t>
              </a:r>
            </a:p>
            <a:p>
              <a:pPr>
                <a:lnSpc>
                  <a:spcPct val="110000"/>
                </a:lnSpc>
                <a:spcBef>
                  <a:spcPts val="0"/>
                </a:spcBef>
                <a:spcAft>
                  <a:spcPts val="857"/>
                </a:spcAft>
                <a:buFont typeface="Arial" panose="020B0604020202020204" pitchFamily="34" charset="0"/>
                <a:buChar char="•"/>
              </a:pPr>
              <a:r>
                <a:rPr lang="en-US" sz="2828" dirty="0">
                  <a:latin typeface="Helvetica" panose="020B0604020202020204" pitchFamily="34" charset="0"/>
                  <a:ea typeface="Aptos" panose="020B0004020202020204" pitchFamily="34" charset="0"/>
                </a:rPr>
                <a:t>Submit your poster as a PDF file. Check the size on the pdf to make sure it is the size you want printed. You can do this by dragging your mouse to the lower left corner of your pdf file. We can enlarge or shrink a poster proportionately.</a:t>
              </a:r>
            </a:p>
            <a:p>
              <a:pPr>
                <a:lnSpc>
                  <a:spcPct val="110000"/>
                </a:lnSpc>
                <a:spcBef>
                  <a:spcPts val="0"/>
                </a:spcBef>
                <a:spcAft>
                  <a:spcPts val="857"/>
                </a:spcAft>
                <a:buFont typeface="Arial" panose="020B0604020202020204" pitchFamily="34" charset="0"/>
                <a:buChar char="•"/>
              </a:pPr>
              <a:r>
                <a:rPr lang="en-US" sz="2828" dirty="0">
                  <a:latin typeface="Helvetica" panose="020B0604020202020204" pitchFamily="34" charset="0"/>
                  <a:ea typeface="Aptos" panose="020B0004020202020204" pitchFamily="34" charset="0"/>
                </a:rPr>
                <a:t>PowerPoint files can appear differently when opened on different computers. </a:t>
              </a:r>
            </a:p>
            <a:p>
              <a:pPr>
                <a:lnSpc>
                  <a:spcPct val="110000"/>
                </a:lnSpc>
                <a:spcBef>
                  <a:spcPts val="0"/>
                </a:spcBef>
                <a:spcAft>
                  <a:spcPts val="857"/>
                </a:spcAft>
                <a:buFont typeface="Arial" panose="020B0604020202020204" pitchFamily="34" charset="0"/>
                <a:buChar char="•"/>
              </a:pPr>
              <a:r>
                <a:rPr lang="en-US" sz="2828" dirty="0">
                  <a:latin typeface="Helvetica" panose="020B0604020202020204" pitchFamily="34" charset="0"/>
                  <a:ea typeface="Aptos" panose="020B0004020202020204" pitchFamily="34" charset="0"/>
                </a:rPr>
                <a:t>Our paper rolls are 42” wide. Because of this, one dimension of your poster must be 42” or less. Best practice is to set up your poster the size you want it printed to fit on the boards at your event.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Keep in mind that about ¼” on the top and the bottom of the roll cannot be printed on due to paper grip. Even though the paper is 42”-wide, only about 41.5” can be printed on.</a:t>
              </a:r>
            </a:p>
            <a:p>
              <a:pPr marL="0" indent="0">
                <a:lnSpc>
                  <a:spcPct val="110000"/>
                </a:lnSpc>
                <a:spcBef>
                  <a:spcPts val="0"/>
                </a:spcBef>
                <a:spcAft>
                  <a:spcPts val="857"/>
                </a:spcAft>
                <a:buNone/>
              </a:pPr>
              <a:endParaRPr lang="en-US" sz="2828" b="1" kern="100" dirty="0">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857"/>
                </a:spcAft>
                <a:buNone/>
              </a:pPr>
              <a:r>
                <a:rPr lang="en-US" sz="2828" b="1" kern="100" dirty="0">
                  <a:latin typeface="Helvetica" panose="020B0604020202020204" pitchFamily="34" charset="0"/>
                  <a:ea typeface="Aptos" panose="020B0004020202020204" pitchFamily="34" charset="0"/>
                  <a:cs typeface="Times New Roman" panose="02020603050405020304" pitchFamily="18" charset="0"/>
                </a:rPr>
                <a:t>Let the graphics team know:</a:t>
              </a:r>
              <a:endParaRPr lang="en-US" sz="2828" kern="100" dirty="0">
                <a:latin typeface="Helvetica" panose="020B0604020202020204" pitchFamily="34" charset="0"/>
                <a:ea typeface="Aptos" panose="020B0004020202020204" pitchFamily="34" charset="0"/>
                <a:cs typeface="Times New Roman" panose="02020603050405020304" pitchFamily="18" charset="0"/>
              </a:endParaRPr>
            </a:p>
            <a:p>
              <a:pPr marL="440849" indent="-440849">
                <a:lnSpc>
                  <a:spcPct val="110000"/>
                </a:lnSpc>
                <a:spcBef>
                  <a:spcPts val="0"/>
                </a:spcBef>
                <a:spcAft>
                  <a:spcPts val="857"/>
                </a:spcAft>
                <a:buFont typeface="+mj-lt"/>
                <a:buAutoNum type="arabicPeriod"/>
              </a:pPr>
              <a:r>
                <a:rPr lang="en-US" sz="2828" b="1" kern="100" dirty="0">
                  <a:latin typeface="Helvetica" panose="020B0604020202020204" pitchFamily="34" charset="0"/>
                  <a:ea typeface="Aptos" panose="020B0004020202020204" pitchFamily="34" charset="0"/>
                  <a:cs typeface="Times New Roman" panose="02020603050405020304" pitchFamily="18" charset="0"/>
                </a:rPr>
                <a:t>What printing method do you want?</a:t>
              </a:r>
            </a:p>
            <a:p>
              <a:pPr marL="444932" lvl="1" indent="0">
                <a:lnSpc>
                  <a:spcPct val="110000"/>
                </a:lnSpc>
                <a:spcBef>
                  <a:spcPts val="0"/>
                </a:spcBef>
                <a:spcAft>
                  <a:spcPts val="857"/>
                </a:spcAft>
                <a:buNone/>
              </a:pPr>
              <a:r>
                <a:rPr lang="en-US" sz="2828" kern="100" dirty="0">
                  <a:latin typeface="Helvetica" panose="020B0604020202020204" pitchFamily="34" charset="0"/>
                  <a:ea typeface="Aptos" panose="020B0004020202020204" pitchFamily="34" charset="0"/>
                  <a:cs typeface="Times New Roman" panose="02020603050405020304" pitchFamily="18" charset="0"/>
                </a:rPr>
                <a:t>Posters can be printed on regular paper (a green option)</a:t>
              </a:r>
              <a:br>
                <a:rPr lang="en-US" sz="2828" kern="100" dirty="0">
                  <a:latin typeface="Helvetica" panose="020B0604020202020204" pitchFamily="34" charset="0"/>
                  <a:ea typeface="Aptos" panose="020B0004020202020204" pitchFamily="34" charset="0"/>
                  <a:cs typeface="Times New Roman" panose="02020603050405020304" pitchFamily="18" charset="0"/>
                </a:rPr>
              </a:br>
              <a:r>
                <a:rPr lang="en-US" sz="2828" kern="100" dirty="0">
                  <a:latin typeface="Helvetica" panose="020B0604020202020204" pitchFamily="34" charset="0"/>
                  <a:ea typeface="Aptos" panose="020B0004020202020204" pitchFamily="34" charset="0"/>
                  <a:cs typeface="Times New Roman" panose="02020603050405020304" pitchFamily="18" charset="0"/>
                </a:rPr>
                <a:t>or acid-free polypropylene (an archival option)</a:t>
              </a:r>
            </a:p>
            <a:p>
              <a:pPr lvl="2" indent="-391866">
                <a:lnSpc>
                  <a:spcPct val="110000"/>
                </a:lnSpc>
                <a:spcBef>
                  <a:spcPts val="0"/>
                </a:spcBef>
                <a:spcAft>
                  <a:spcPts val="857"/>
                </a:spcAft>
                <a:buFont typeface="Arial" panose="020B0604020202020204" pitchFamily="34" charset="0"/>
                <a:buChar char="•"/>
              </a:pPr>
              <a:r>
                <a:rPr lang="en-US" sz="2828" b="1" kern="100" dirty="0">
                  <a:latin typeface="Helvetica" panose="020B0604020202020204" pitchFamily="34" charset="0"/>
                  <a:ea typeface="Aptos" panose="020B0004020202020204" pitchFamily="34" charset="0"/>
                  <a:cs typeface="Times New Roman" panose="02020603050405020304" pitchFamily="18" charset="0"/>
                </a:rPr>
                <a:t>Regular paper</a:t>
              </a:r>
            </a:p>
            <a:p>
              <a:pPr lvl="3"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one-time use</a:t>
              </a:r>
            </a:p>
            <a:p>
              <a:pPr lvl="3"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391866">
                <a:lnSpc>
                  <a:spcPct val="110000"/>
                </a:lnSpc>
                <a:spcBef>
                  <a:spcPts val="0"/>
                </a:spcBef>
                <a:spcAft>
                  <a:spcPts val="857"/>
                </a:spcAft>
                <a:buFont typeface="Arial" panose="020B0604020202020204" pitchFamily="34" charset="0"/>
                <a:buChar char="•"/>
              </a:pPr>
              <a:r>
                <a:rPr lang="en-US" sz="2828" b="1" kern="100" dirty="0">
                  <a:latin typeface="Helvetica" panose="020B0604020202020204" pitchFamily="34" charset="0"/>
                  <a:ea typeface="Aptos" panose="020B0004020202020204" pitchFamily="34" charset="0"/>
                  <a:cs typeface="Times New Roman" panose="02020603050405020304" pitchFamily="18" charset="0"/>
                </a:rPr>
                <a:t>Polypropylene </a:t>
              </a:r>
            </a:p>
            <a:p>
              <a:pPr lvl="3"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cannot be recycled</a:t>
              </a:r>
            </a:p>
            <a:p>
              <a:pPr marL="440849" indent="-440849">
                <a:lnSpc>
                  <a:spcPct val="110000"/>
                </a:lnSpc>
                <a:spcBef>
                  <a:spcPts val="0"/>
                </a:spcBef>
                <a:spcAft>
                  <a:spcPts val="857"/>
                </a:spcAft>
                <a:buFont typeface="+mj-lt"/>
                <a:buAutoNum type="arabicPeriod"/>
              </a:pPr>
              <a:r>
                <a:rPr lang="en-US" sz="2828" b="1" kern="100" dirty="0">
                  <a:latin typeface="Helvetica" panose="020B0604020202020204" pitchFamily="34" charset="0"/>
                  <a:ea typeface="Aptos" panose="020B0004020202020204" pitchFamily="34" charset="0"/>
                  <a:cs typeface="Times New Roman" panose="02020603050405020304" pitchFamily="18" charset="0"/>
                </a:rPr>
                <a:t>Save your poster in this format:</a:t>
              </a:r>
              <a:r>
                <a:rPr lang="en-US" sz="2828" kern="100" dirty="0">
                  <a:latin typeface="Helvetica" panose="020B0604020202020204" pitchFamily="34" charset="0"/>
                  <a:ea typeface="Aptos" panose="020B0004020202020204" pitchFamily="34" charset="0"/>
                  <a:cs typeface="Times New Roman" panose="02020603050405020304" pitchFamily="18" charset="0"/>
                </a:rPr>
                <a:t> </a:t>
              </a:r>
              <a:r>
                <a:rPr lang="en-US" sz="2828" kern="100" dirty="0" err="1">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2828" kern="100" dirty="0">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a:t>
              </a:r>
              <a:r>
                <a:rPr lang="en-US" sz="2830" kern="100" dirty="0">
                  <a:latin typeface="Helvetica" panose="020B0604020202020204" pitchFamily="34" charset="0"/>
                  <a:ea typeface="Aptos" panose="020B0004020202020204" pitchFamily="34" charset="0"/>
                  <a:cs typeface="Times New Roman" panose="02020603050405020304" pitchFamily="18" charset="0"/>
                </a:rPr>
                <a:t>which method you want</a:t>
              </a:r>
            </a:p>
            <a:p>
              <a:pPr marL="514350" marR="0" lvl="0" indent="-514350">
                <a:lnSpc>
                  <a:spcPct val="110000"/>
                </a:lnSpc>
                <a:spcBef>
                  <a:spcPts val="0"/>
                </a:spcBef>
                <a:spcAft>
                  <a:spcPts val="1000"/>
                </a:spcAft>
                <a:buFont typeface="+mj-lt"/>
                <a:buAutoNum type="arabicPeriod"/>
              </a:pPr>
              <a:r>
                <a:rPr lang="en-US" sz="2830" b="1" kern="100" dirty="0">
                  <a:latin typeface="Helvetica" panose="020B0604020202020204" pitchFamily="34" charset="0"/>
                  <a:ea typeface="Aptos" panose="020B0004020202020204" pitchFamily="34" charset="0"/>
                  <a:cs typeface="Times New Roman" panose="02020603050405020304" pitchFamily="18" charset="0"/>
                </a:rPr>
                <a:t>Fill out a project request form: </a:t>
              </a:r>
              <a:r>
                <a:rPr lang="en-US" sz="283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 </a:t>
              </a:r>
            </a:p>
            <a:p>
              <a:pPr marL="514350" marR="0" lvl="0" indent="-514350">
                <a:lnSpc>
                  <a:spcPct val="110000"/>
                </a:lnSpc>
                <a:spcBef>
                  <a:spcPts val="0"/>
                </a:spcBef>
                <a:spcAft>
                  <a:spcPts val="1000"/>
                </a:spcAft>
                <a:buFont typeface="+mj-lt"/>
                <a:buAutoNum type="arabicPeriod"/>
              </a:pPr>
              <a:r>
                <a:rPr lang="en-US" sz="2830" b="1" kern="100" dirty="0">
                  <a:latin typeface="Helvetica" panose="020B0604020202020204" pitchFamily="34" charset="0"/>
                  <a:ea typeface="Aptos" panose="020B0004020202020204" pitchFamily="34" charset="0"/>
                  <a:cs typeface="Times New Roman" panose="02020603050405020304" pitchFamily="18" charset="0"/>
                </a:rPr>
                <a:t>A pdf of your poster can also be emailed to </a:t>
              </a:r>
              <a:r>
                <a:rPr lang="en-US" sz="283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UNDsmhsgraphics@UND.edu</a:t>
              </a:r>
              <a:endParaRPr lang="en-US" sz="2830"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4" name="Rectangle 85">
              <a:extLst>
                <a:ext uri="{FF2B5EF4-FFF2-40B4-BE49-F238E27FC236}">
                  <a16:creationId xmlns:a16="http://schemas.microsoft.com/office/drawing/2014/main" id="{A217D3CB-B5DE-12F5-03EF-48B68B17C5AD}"/>
                </a:ext>
              </a:extLst>
            </p:cNvPr>
            <p:cNvSpPr>
              <a:spLocks noChangeArrowheads="1"/>
            </p:cNvSpPr>
            <p:nvPr/>
          </p:nvSpPr>
          <p:spPr bwMode="auto">
            <a:xfrm>
              <a:off x="38392100" y="5867400"/>
              <a:ext cx="114300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43" b="1" dirty="0">
                  <a:solidFill>
                    <a:srgbClr val="009A44"/>
                  </a:solidFill>
                  <a:latin typeface="Helvetica" panose="020B0604020202020204" pitchFamily="34" charset="0"/>
                </a:rPr>
                <a:t>Submit your poster for print</a:t>
              </a:r>
            </a:p>
          </p:txBody>
        </p:sp>
      </p:grpSp>
      <p:sp>
        <p:nvSpPr>
          <p:cNvPr id="5" name="Rectangle 74">
            <a:extLst>
              <a:ext uri="{FF2B5EF4-FFF2-40B4-BE49-F238E27FC236}">
                <a16:creationId xmlns:a16="http://schemas.microsoft.com/office/drawing/2014/main" id="{D34666A6-F071-B68F-6605-624352B9990B}"/>
              </a:ext>
            </a:extLst>
          </p:cNvPr>
          <p:cNvSpPr>
            <a:spLocks noChangeArrowheads="1"/>
          </p:cNvSpPr>
          <p:nvPr/>
        </p:nvSpPr>
        <p:spPr bwMode="auto">
          <a:xfrm>
            <a:off x="783772" y="979714"/>
            <a:ext cx="35269714"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71" b="1" dirty="0">
                <a:solidFill>
                  <a:srgbClr val="009A44"/>
                </a:solidFill>
                <a:latin typeface="Helvetica "/>
              </a:rPr>
              <a:t>Please read this useful information: Template for 48”x36” Poster</a:t>
            </a:r>
            <a:br>
              <a:rPr lang="en-US" altLang="en-US" sz="8571" b="1" dirty="0">
                <a:solidFill>
                  <a:srgbClr val="006600"/>
                </a:solidFill>
                <a:latin typeface="Goudy Old Style" panose="02020502050305020303" pitchFamily="18" charset="0"/>
              </a:rPr>
            </a:br>
            <a:endParaRPr lang="en-US" altLang="en-US" sz="1714" b="1" dirty="0">
              <a:solidFill>
                <a:srgbClr val="006600"/>
              </a:solidFill>
              <a:latin typeface="Goudy Old Style" panose="02020502050305020303" pitchFamily="18" charset="0"/>
            </a:endParaRPr>
          </a:p>
          <a:p>
            <a:pPr eaLnBrk="1" hangingPunct="1">
              <a:spcBef>
                <a:spcPct val="0"/>
              </a:spcBef>
              <a:buNone/>
            </a:pPr>
            <a:r>
              <a:rPr lang="en-US" sz="6171"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171"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171"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grpSp>
        <p:nvGrpSpPr>
          <p:cNvPr id="6" name="Group 5">
            <a:extLst>
              <a:ext uri="{FF2B5EF4-FFF2-40B4-BE49-F238E27FC236}">
                <a16:creationId xmlns:a16="http://schemas.microsoft.com/office/drawing/2014/main" id="{B43E2F93-1A6F-D2E3-931F-1729407A5A27}"/>
              </a:ext>
            </a:extLst>
          </p:cNvPr>
          <p:cNvGrpSpPr/>
          <p:nvPr/>
        </p:nvGrpSpPr>
        <p:grpSpPr>
          <a:xfrm>
            <a:off x="783772" y="5421086"/>
            <a:ext cx="9798503" cy="20837979"/>
            <a:chOff x="1370013" y="5867400"/>
            <a:chExt cx="11431587" cy="24310975"/>
          </a:xfrm>
        </p:grpSpPr>
        <p:sp>
          <p:nvSpPr>
            <p:cNvPr id="7" name="Rectangle 90">
              <a:extLst>
                <a:ext uri="{FF2B5EF4-FFF2-40B4-BE49-F238E27FC236}">
                  <a16:creationId xmlns:a16="http://schemas.microsoft.com/office/drawing/2014/main" id="{E7FFDB83-5634-040D-D605-BF0E2DFBE33E}"/>
                </a:ext>
              </a:extLst>
            </p:cNvPr>
            <p:cNvSpPr>
              <a:spLocks noChangeArrowheads="1"/>
            </p:cNvSpPr>
            <p:nvPr/>
          </p:nvSpPr>
          <p:spPr bwMode="auto">
            <a:xfrm>
              <a:off x="1371600" y="7086601"/>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If you have questions about designing or submitting your poster, contact John Lee (701.777.3204) or </a:t>
              </a:r>
              <a:br>
                <a:rPr lang="en-US" altLang="en-US" sz="2828" dirty="0">
                  <a:solidFill>
                    <a:srgbClr val="000000"/>
                  </a:solidFill>
                  <a:latin typeface="Helvetica" panose="020B0604020202020204" pitchFamily="34" charset="0"/>
                </a:rPr>
              </a:br>
              <a:r>
                <a:rPr lang="en-US" altLang="en-US" sz="2828" dirty="0">
                  <a:solidFill>
                    <a:srgbClr val="000000"/>
                  </a:solidFill>
                  <a:latin typeface="Helvetica" panose="020B0604020202020204" pitchFamily="34" charset="0"/>
                </a:rPr>
                <a:t>Laura Stutrud (701.777.3206)</a:t>
              </a:r>
            </a:p>
            <a:p>
              <a:pPr eaLnBrk="1" hangingPunct="1">
                <a:lnSpc>
                  <a:spcPct val="110000"/>
                </a:lnSpc>
                <a:spcBef>
                  <a:spcPts val="0"/>
                </a:spcBef>
                <a:spcAft>
                  <a:spcPts val="857"/>
                </a:spcAft>
                <a:buClr>
                  <a:schemeClr val="tx1"/>
                </a:buClr>
              </a:pPr>
              <a:r>
                <a:rPr lang="en-US" altLang="en-US" sz="2828" dirty="0">
                  <a:solidFill>
                    <a:srgbClr val="009A44"/>
                  </a:solidFill>
                  <a:latin typeface="Helvetica" panose="020B0604020202020204" pitchFamily="34" charset="0"/>
                  <a:hlinkClick r:id="rId2">
                    <a:extLst>
                      <a:ext uri="{A12FA001-AC4F-418D-AE19-62706E023703}">
                        <ahyp:hlinkClr xmlns:ahyp="http://schemas.microsoft.com/office/drawing/2018/hyperlinkcolor" val="tx"/>
                      </a:ext>
                    </a:extLst>
                  </a:hlinkClick>
                </a:rPr>
                <a:t>UNDsmhsgraphics@UND.edu</a:t>
              </a:r>
              <a:endParaRPr lang="en-US" altLang="en-US" sz="2828" dirty="0">
                <a:solidFill>
                  <a:srgbClr val="009A44"/>
                </a:solidFill>
                <a:latin typeface="Helvetica" panose="020B0604020202020204" pitchFamily="34" charset="0"/>
              </a:endParaRP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Information on branding: </a:t>
              </a:r>
              <a:r>
                <a:rPr lang="en-US" altLang="en-US" sz="2828" dirty="0">
                  <a:solidFill>
                    <a:srgbClr val="009A44"/>
                  </a:solidFill>
                  <a:latin typeface="Helvetica" panose="020B0604020202020204" pitchFamily="34" charset="0"/>
                </a:rPr>
                <a:t>UND.edu/brand</a:t>
              </a:r>
            </a:p>
          </p:txBody>
        </p:sp>
        <p:sp>
          <p:nvSpPr>
            <p:cNvPr id="8" name="Rectangle 75">
              <a:extLst>
                <a:ext uri="{FF2B5EF4-FFF2-40B4-BE49-F238E27FC236}">
                  <a16:creationId xmlns:a16="http://schemas.microsoft.com/office/drawing/2014/main" id="{C054B0AC-F591-AF6C-2F0A-FDD7A96F6FA9}"/>
                </a:ext>
              </a:extLst>
            </p:cNvPr>
            <p:cNvSpPr>
              <a:spLocks noChangeArrowheads="1"/>
            </p:cNvSpPr>
            <p:nvPr/>
          </p:nvSpPr>
          <p:spPr bwMode="auto">
            <a:xfrm>
              <a:off x="1371600" y="58674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43" b="1" dirty="0">
                  <a:solidFill>
                    <a:srgbClr val="009A44"/>
                  </a:solidFill>
                  <a:latin typeface="Helvetica" panose="020B0604020202020204" pitchFamily="34" charset="0"/>
                </a:rPr>
                <a:t>Contact information</a:t>
              </a:r>
            </a:p>
          </p:txBody>
        </p:sp>
        <p:sp>
          <p:nvSpPr>
            <p:cNvPr id="9" name="Rectangle 90">
              <a:extLst>
                <a:ext uri="{FF2B5EF4-FFF2-40B4-BE49-F238E27FC236}">
                  <a16:creationId xmlns:a16="http://schemas.microsoft.com/office/drawing/2014/main" id="{99298EA6-83A2-FDCE-1F5D-036C84FFD5B3}"/>
                </a:ext>
              </a:extLst>
            </p:cNvPr>
            <p:cNvSpPr>
              <a:spLocks noChangeArrowheads="1"/>
            </p:cNvSpPr>
            <p:nvPr/>
          </p:nvSpPr>
          <p:spPr bwMode="auto">
            <a:xfrm>
              <a:off x="1370013" y="12192000"/>
              <a:ext cx="11426825" cy="179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Choose from one of many slides or layouts (See Multiple layouts section on this poster). Delete the additional slides so you only have one slide on your PowerPoint</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Divide your page into 3 to 4 columns</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boxes to emphasize data/results or important features</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only one UND SMHS LOGO on your poster </a:t>
              </a:r>
            </a:p>
            <a:p>
              <a:pPr>
                <a:lnSpc>
                  <a:spcPct val="110000"/>
                </a:lnSpc>
                <a:spcBef>
                  <a:spcPts val="0"/>
                </a:spcBef>
                <a:spcAft>
                  <a:spcPts val="857"/>
                </a:spcAft>
                <a:buFont typeface="Arial" panose="020B0604020202020204" pitchFamily="34" charset="0"/>
                <a:buChar char="•"/>
              </a:pPr>
              <a:r>
                <a:rPr lang="en-US" sz="2828" dirty="0">
                  <a:latin typeface="Helvetica "/>
                </a:rPr>
                <a:t>Insert images rather than copying/pasting them. Do this using the PowerPoint "Insert" tab above and select the "Pictures" button.</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Printing problems can happen when images are copy and pasted into PowerPoint.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Pictures from the web will usually be low quality and look pixelated.</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Pictures online also belong to someone else. Ask permission if you need to use them. </a:t>
              </a:r>
            </a:p>
            <a:p>
              <a:pPr marL="391866" lvl="1" indent="-391866">
                <a:lnSpc>
                  <a:spcPct val="110000"/>
                </a:lnSpc>
                <a:spcBef>
                  <a:spcPts val="0"/>
                </a:spcBef>
                <a:spcAft>
                  <a:spcPts val="857"/>
                </a:spcAft>
                <a:buFont typeface="Arial" panose="020B0604020202020204" pitchFamily="34" charset="0"/>
                <a:buChar char="•"/>
                <a:tabLst>
                  <a:tab pos="783732" algn="l"/>
                </a:tabLst>
              </a:pPr>
              <a:r>
                <a:rPr lang="en-US" sz="2828" kern="100" dirty="0">
                  <a:latin typeface="Helvetica" panose="020B0604020202020204" pitchFamily="34" charset="0"/>
                  <a:ea typeface="Aptos" panose="020B0004020202020204" pitchFamily="34" charset="0"/>
                  <a:cs typeface="Times New Roman" panose="02020603050405020304" pitchFamily="18" charset="0"/>
                </a:rPr>
                <a:t>Do not adjust the master page. The arrows are proportioned to UND branding requirements. The colors are official UND colors. </a:t>
              </a:r>
              <a:r>
                <a:rPr lang="en-US" sz="2828"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(to use UND green in other areas, look under More Colors and use the following RGB code: UND Green=RGB 0/154/68 or use this code for web purposes: 009a44)</a:t>
              </a: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Text should be fairly large with a lot of contrast.</a:t>
              </a: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Black on white or white on black has the most contrast and is easiest to read.</a:t>
              </a: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Text can be in color or be placed over color, but</a:t>
              </a:r>
              <a:br>
                <a:rPr lang="en-US" altLang="en-US" sz="2828" dirty="0">
                  <a:solidFill>
                    <a:srgbClr val="000000"/>
                  </a:solidFill>
                  <a:latin typeface="Helvetica" panose="020B0604020202020204" pitchFamily="34" charset="0"/>
                </a:rPr>
              </a:br>
              <a:r>
                <a:rPr lang="en-US" altLang="en-US" sz="2828" dirty="0">
                  <a:solidFill>
                    <a:srgbClr val="000000"/>
                  </a:solidFill>
                  <a:latin typeface="Helvetica" panose="020B0604020202020204" pitchFamily="34" charset="0"/>
                </a:rPr>
                <a:t>b</a:t>
              </a:r>
              <a:r>
                <a:rPr lang="en-US" sz="2828" kern="100" dirty="0">
                  <a:latin typeface="Helvetica" panose="020B0604020202020204" pitchFamily="34" charset="0"/>
                  <a:ea typeface="Aptos" panose="020B0004020202020204" pitchFamily="34" charset="0"/>
                  <a:cs typeface="Times New Roman" panose="02020603050405020304" pitchFamily="18" charset="0"/>
                </a:rPr>
                <a:t>rowse and </a:t>
              </a:r>
              <a:r>
                <a:rPr lang="en-US" sz="2828" b="1" kern="100" dirty="0">
                  <a:latin typeface="Helvetica" panose="020B0604020202020204" pitchFamily="34" charset="0"/>
                  <a:ea typeface="Aptos" panose="020B0004020202020204" pitchFamily="34" charset="0"/>
                  <a:cs typeface="Times New Roman" panose="02020603050405020304" pitchFamily="18" charset="0"/>
                </a:rPr>
                <a:t>insert</a:t>
              </a:r>
              <a:r>
                <a:rPr lang="en-US" sz="2828" kern="100" dirty="0">
                  <a:latin typeface="Helvetica" panose="020B0604020202020204" pitchFamily="34" charset="0"/>
                  <a:ea typeface="Aptos" panose="020B0004020202020204" pitchFamily="34" charset="0"/>
                  <a:cs typeface="Times New Roman" panose="02020603050405020304" pitchFamily="18" charset="0"/>
                </a:rPr>
                <a:t> rather than copy/paste images</a:t>
              </a: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The last slide on this presentation has information about Universal Design for Learning</a:t>
              </a:r>
            </a:p>
          </p:txBody>
        </p:sp>
        <p:sp>
          <p:nvSpPr>
            <p:cNvPr id="10" name="Rectangle 75">
              <a:extLst>
                <a:ext uri="{FF2B5EF4-FFF2-40B4-BE49-F238E27FC236}">
                  <a16:creationId xmlns:a16="http://schemas.microsoft.com/office/drawing/2014/main" id="{942FD9DD-AADC-B168-E651-9C48205CDE53}"/>
                </a:ext>
              </a:extLst>
            </p:cNvPr>
            <p:cNvSpPr>
              <a:spLocks noChangeArrowheads="1"/>
            </p:cNvSpPr>
            <p:nvPr/>
          </p:nvSpPr>
          <p:spPr bwMode="auto">
            <a:xfrm>
              <a:off x="1370013" y="10995234"/>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5143"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Building your poster</a:t>
              </a:r>
              <a:endParaRPr lang="en-US" sz="5143" kern="100" dirty="0">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3BA1A669-C51B-68C4-CC85-4BD1D0D0C940}"/>
              </a:ext>
            </a:extLst>
          </p:cNvPr>
          <p:cNvGrpSpPr/>
          <p:nvPr/>
        </p:nvGrpSpPr>
        <p:grpSpPr>
          <a:xfrm>
            <a:off x="22555653" y="5421086"/>
            <a:ext cx="9797143" cy="24408314"/>
            <a:chOff x="26050875" y="5867400"/>
            <a:chExt cx="11430000" cy="28476366"/>
          </a:xfrm>
        </p:grpSpPr>
        <p:sp>
          <p:nvSpPr>
            <p:cNvPr id="13" name="Rectangle 88">
              <a:extLst>
                <a:ext uri="{FF2B5EF4-FFF2-40B4-BE49-F238E27FC236}">
                  <a16:creationId xmlns:a16="http://schemas.microsoft.com/office/drawing/2014/main" id="{3795833B-3C88-83CB-D7E5-582F48DF5901}"/>
                </a:ext>
              </a:extLst>
            </p:cNvPr>
            <p:cNvSpPr>
              <a:spLocks noChangeArrowheads="1"/>
            </p:cNvSpPr>
            <p:nvPr/>
          </p:nvSpPr>
          <p:spPr bwMode="auto">
            <a:xfrm>
              <a:off x="26050875" y="7086600"/>
              <a:ext cx="11430000" cy="1693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There are 18 layout designs currently available in this template. The logo is located at the top or bottom of </a:t>
              </a:r>
              <a:br>
                <a:rPr lang="en-US" altLang="en-US" sz="2828" dirty="0">
                  <a:solidFill>
                    <a:srgbClr val="000000"/>
                  </a:solidFill>
                  <a:latin typeface="Helvetica" panose="020B0604020202020204" pitchFamily="34" charset="0"/>
                </a:rPr>
              </a:br>
              <a:r>
                <a:rPr lang="en-US" altLang="en-US" sz="2828" dirty="0">
                  <a:solidFill>
                    <a:srgbClr val="000000"/>
                  </a:solidFill>
                  <a:latin typeface="Helvetica" panose="020B0604020202020204" pitchFamily="34" charset="0"/>
                </a:rPr>
                <a:t>the slide. </a:t>
              </a: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In normal view, right click on the thumbnail of the slide to change its layout.</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Hover over “layout” in the list</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Click on the desired option</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Layout is also a drop-down menu on the home tab</a:t>
              </a: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lvl="1" eaLnBrk="1" hangingPunct="1">
                <a:lnSpc>
                  <a:spcPct val="110000"/>
                </a:lnSpc>
                <a:spcBef>
                  <a:spcPts val="0"/>
                </a:spcBef>
                <a:spcAft>
                  <a:spcPts val="857"/>
                </a:spcAft>
              </a:pPr>
              <a:endParaRPr lang="en-US" altLang="en-US" sz="2828" dirty="0">
                <a:solidFill>
                  <a:srgbClr val="000000"/>
                </a:solidFill>
                <a:latin typeface="Helvetica" panose="020B0604020202020204" pitchFamily="34" charset="0"/>
              </a:endParaRPr>
            </a:p>
            <a:p>
              <a:pPr marL="391866" lvl="1" indent="0" eaLnBrk="1" hangingPunct="1">
                <a:lnSpc>
                  <a:spcPct val="110000"/>
                </a:lnSpc>
                <a:spcBef>
                  <a:spcPts val="0"/>
                </a:spcBef>
                <a:spcAft>
                  <a:spcPts val="857"/>
                </a:spcAft>
                <a:buNone/>
              </a:pPr>
              <a:endParaRPr lang="en-US" altLang="en-US" sz="2828" dirty="0">
                <a:solidFill>
                  <a:srgbClr val="000000"/>
                </a:solidFill>
                <a:latin typeface="Helvetica" panose="020B0604020202020204" pitchFamily="34" charset="0"/>
              </a:endParaRPr>
            </a:p>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In normal view, right click on the thumbnail of the slide to change its layout (see image)</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Hover over “layout” in the list</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Click on the desired option</a:t>
              </a:r>
            </a:p>
            <a:p>
              <a:pPr marL="734749" lvl="2" indent="-391866">
                <a:lnSpc>
                  <a:spcPct val="110000"/>
                </a:lnSpc>
                <a:spcBef>
                  <a:spcPts val="0"/>
                </a:spcBef>
                <a:spcAft>
                  <a:spcPts val="857"/>
                </a:spcAft>
                <a:buFont typeface="Helvetica" panose="020B0604020202020204" pitchFamily="34" charset="0"/>
                <a:buChar char="–"/>
              </a:pPr>
              <a:r>
                <a:rPr lang="en-US" altLang="en-US" sz="2828" dirty="0">
                  <a:solidFill>
                    <a:srgbClr val="000000"/>
                  </a:solidFill>
                  <a:latin typeface="Helvetica" panose="020B0604020202020204" pitchFamily="34" charset="0"/>
                </a:rPr>
                <a:t>Follow instructions to use a branded template</a:t>
              </a:r>
            </a:p>
          </p:txBody>
        </p:sp>
        <p:pic>
          <p:nvPicPr>
            <p:cNvPr id="15" name="Content Placeholder 4" descr="Right clicking on a thumbnail, various options appear including &quot;Layout.&quot; While hovering over layout, the various designs appear." title="Multiple Layouts">
              <a:extLst>
                <a:ext uri="{FF2B5EF4-FFF2-40B4-BE49-F238E27FC236}">
                  <a16:creationId xmlns:a16="http://schemas.microsoft.com/office/drawing/2014/main" id="{B9FFA317-52BE-1310-1E21-26C13CD72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8281" y="13182600"/>
              <a:ext cx="10965919" cy="6074178"/>
            </a:xfrm>
            <a:prstGeom prst="rect">
              <a:avLst/>
            </a:prstGeom>
          </p:spPr>
        </p:pic>
        <p:sp>
          <p:nvSpPr>
            <p:cNvPr id="18" name="Rectangle 87">
              <a:extLst>
                <a:ext uri="{FF2B5EF4-FFF2-40B4-BE49-F238E27FC236}">
                  <a16:creationId xmlns:a16="http://schemas.microsoft.com/office/drawing/2014/main" id="{53BAAEE3-5143-5D14-4766-6C51DA211599}"/>
                </a:ext>
              </a:extLst>
            </p:cNvPr>
            <p:cNvSpPr>
              <a:spLocks noChangeArrowheads="1"/>
            </p:cNvSpPr>
            <p:nvPr/>
          </p:nvSpPr>
          <p:spPr bwMode="auto">
            <a:xfrm>
              <a:off x="26050875" y="5867400"/>
              <a:ext cx="114268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43" b="1" dirty="0">
                  <a:solidFill>
                    <a:srgbClr val="009A44"/>
                  </a:solidFill>
                  <a:latin typeface="Helvetica" panose="020B0604020202020204" pitchFamily="34" charset="0"/>
                </a:rPr>
                <a:t>Multiple layouts</a:t>
              </a:r>
            </a:p>
          </p:txBody>
        </p:sp>
        <p:sp>
          <p:nvSpPr>
            <p:cNvPr id="21" name="Rectangle 90">
              <a:extLst>
                <a:ext uri="{FF2B5EF4-FFF2-40B4-BE49-F238E27FC236}">
                  <a16:creationId xmlns:a16="http://schemas.microsoft.com/office/drawing/2014/main" id="{B629EB08-701D-7B18-9368-D7CB2D5F6581}"/>
                </a:ext>
              </a:extLst>
            </p:cNvPr>
            <p:cNvSpPr>
              <a:spLocks noChangeArrowheads="1"/>
            </p:cNvSpPr>
            <p:nvPr/>
          </p:nvSpPr>
          <p:spPr bwMode="auto">
            <a:xfrm>
              <a:off x="26050875" y="25275967"/>
              <a:ext cx="11426825" cy="90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398670" lvl="1" indent="-398670">
                <a:lnSpc>
                  <a:spcPct val="110000"/>
                </a:lnSpc>
                <a:spcBef>
                  <a:spcPts val="0"/>
                </a:spcBef>
                <a:spcAft>
                  <a:spcPts val="857"/>
                </a:spcAft>
                <a:buFont typeface="Helvetica" panose="020B0604020202020204" pitchFamily="34" charset="0"/>
                <a:buChar char="•"/>
                <a:tabLst>
                  <a:tab pos="783732" algn="l"/>
                </a:tabLst>
              </a:pPr>
              <a:r>
                <a:rPr lang="en-US" sz="2828" b="1" kern="100" dirty="0">
                  <a:latin typeface="Helvetica" panose="020B0604020202020204" pitchFamily="34" charset="0"/>
                  <a:ea typeface="Aptos" panose="020B0004020202020204" pitchFamily="34" charset="0"/>
                  <a:cs typeface="Times New Roman" panose="02020603050405020304" pitchFamily="18" charset="0"/>
                </a:rPr>
                <a:t>Align</a:t>
              </a:r>
              <a:r>
                <a:rPr lang="en-US" sz="2828" kern="100" dirty="0">
                  <a:latin typeface="Helvetica" panose="020B0604020202020204" pitchFamily="34" charset="0"/>
                  <a:ea typeface="Aptos" panose="020B0004020202020204" pitchFamily="34" charset="0"/>
                  <a:cs typeface="Times New Roman" panose="02020603050405020304" pitchFamily="18" charset="0"/>
                </a:rPr>
                <a:t>: Keep columns and information organized</a:t>
              </a:r>
            </a:p>
            <a:p>
              <a:pPr marL="398670" lvl="1" indent="-398670">
                <a:lnSpc>
                  <a:spcPct val="110000"/>
                </a:lnSpc>
                <a:spcBef>
                  <a:spcPts val="0"/>
                </a:spcBef>
                <a:spcAft>
                  <a:spcPts val="857"/>
                </a:spcAft>
                <a:buFont typeface="Helvetica" panose="020B0604020202020204" pitchFamily="34" charset="0"/>
                <a:buChar char="•"/>
                <a:tabLst>
                  <a:tab pos="783732" algn="l"/>
                </a:tabLst>
              </a:pPr>
              <a:r>
                <a:rPr lang="en-US" sz="2828" b="1" kern="100" dirty="0">
                  <a:latin typeface="Helvetica" panose="020B0604020202020204" pitchFamily="34" charset="0"/>
                  <a:ea typeface="Aptos" panose="020B0004020202020204" pitchFamily="34" charset="0"/>
                  <a:cs typeface="Times New Roman" panose="02020603050405020304" pitchFamily="18" charset="0"/>
                </a:rPr>
                <a:t>Transparency</a:t>
              </a:r>
              <a:r>
                <a:rPr lang="en-US" sz="2828" kern="100" dirty="0">
                  <a:latin typeface="Helvetica" panose="020B0604020202020204" pitchFamily="34" charset="0"/>
                  <a:ea typeface="Aptos" panose="020B0004020202020204" pitchFamily="34" charset="0"/>
                  <a:cs typeface="Times New Roman" panose="02020603050405020304" pitchFamily="18" charset="0"/>
                </a:rPr>
                <a:t>: knock-out the background of logos and images.</a:t>
              </a:r>
            </a:p>
            <a:p>
              <a:pPr marL="398670" lvl="1" indent="-398670">
                <a:lnSpc>
                  <a:spcPct val="110000"/>
                </a:lnSpc>
                <a:spcBef>
                  <a:spcPts val="0"/>
                </a:spcBef>
                <a:spcAft>
                  <a:spcPts val="857"/>
                </a:spcAft>
                <a:buFont typeface="Helvetica" panose="020B0604020202020204" pitchFamily="34" charset="0"/>
                <a:buChar char="•"/>
                <a:tabLst>
                  <a:tab pos="783732" algn="l"/>
                </a:tabLst>
              </a:pPr>
              <a:r>
                <a:rPr lang="en-US" sz="2828" kern="100" dirty="0">
                  <a:latin typeface="Helvetica" panose="020B0604020202020204" pitchFamily="34" charset="0"/>
                  <a:ea typeface="Aptos" panose="020B0004020202020204" pitchFamily="34" charset="0"/>
                  <a:cs typeface="Times New Roman" panose="02020603050405020304" pitchFamily="18" charset="0"/>
                </a:rPr>
                <a:t>Gradient and reverse backgrounds distract from pertinent information. It is difficult to read text over them. Gradient backgrounds often cause printing problems. Use these elements sparingly and carefully.</a:t>
              </a:r>
            </a:p>
            <a:p>
              <a:pPr marL="398670" lvl="1" indent="-398670">
                <a:lnSpc>
                  <a:spcPct val="110000"/>
                </a:lnSpc>
                <a:spcBef>
                  <a:spcPts val="0"/>
                </a:spcBef>
                <a:spcAft>
                  <a:spcPts val="857"/>
                </a:spcAft>
                <a:buFont typeface="Helvetica" panose="020B0604020202020204" pitchFamily="34" charset="0"/>
                <a:buChar char="•"/>
                <a:tabLst>
                  <a:tab pos="783732" algn="l"/>
                </a:tabLst>
              </a:pPr>
              <a:r>
                <a:rPr lang="en-US" sz="2828" kern="100" dirty="0">
                  <a:latin typeface="Helvetica" panose="020B0604020202020204" pitchFamily="34" charset="0"/>
                  <a:ea typeface="Aptos" panose="020B0004020202020204" pitchFamily="34" charset="0"/>
                  <a:cs typeface="Times New Roman" panose="02020603050405020304" pitchFamily="18" charset="0"/>
                </a:rPr>
                <a:t>Use infographics and pictures.</a:t>
              </a:r>
            </a:p>
            <a:p>
              <a:pPr marL="398670" lvl="1" indent="-398670">
                <a:lnSpc>
                  <a:spcPct val="110000"/>
                </a:lnSpc>
                <a:spcBef>
                  <a:spcPts val="0"/>
                </a:spcBef>
                <a:spcAft>
                  <a:spcPts val="857"/>
                </a:spcAft>
                <a:buFont typeface="Helvetica" panose="020B0604020202020204" pitchFamily="34" charset="0"/>
                <a:buChar char="•"/>
                <a:tabLst>
                  <a:tab pos="783732" algn="l"/>
                </a:tabLst>
              </a:pPr>
              <a:r>
                <a:rPr lang="en-US" sz="2828" dirty="0">
                  <a:latin typeface="Helvetica" panose="020B0604020202020204" pitchFamily="34" charset="0"/>
                  <a:ea typeface="Aptos" panose="020B0004020202020204" pitchFamily="34" charset="0"/>
                </a:rPr>
                <a:t>Keep your images proportionate. Right-click the picture box and go to “Size and Proportion.” Then make sure the scale height and scale width are the same percentages. This is very important on logos; however, images can look very distorted too. Best practice is to keep the image proportionate. </a:t>
              </a:r>
            </a:p>
          </p:txBody>
        </p:sp>
        <p:sp>
          <p:nvSpPr>
            <p:cNvPr id="27" name="Rectangle 75">
              <a:extLst>
                <a:ext uri="{FF2B5EF4-FFF2-40B4-BE49-F238E27FC236}">
                  <a16:creationId xmlns:a16="http://schemas.microsoft.com/office/drawing/2014/main" id="{DB47FFD6-E3AF-FC2D-F1A4-F4B78300EE4D}"/>
                </a:ext>
              </a:extLst>
            </p:cNvPr>
            <p:cNvSpPr>
              <a:spLocks noChangeArrowheads="1"/>
            </p:cNvSpPr>
            <p:nvPr/>
          </p:nvSpPr>
          <p:spPr bwMode="auto">
            <a:xfrm>
              <a:off x="26050875" y="240792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686"/>
                </a:spcAft>
                <a:buNone/>
              </a:pPr>
              <a:r>
                <a:rPr lang="en-US" sz="5143"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Useful PowerPoint tools</a:t>
              </a:r>
              <a:endParaRPr lang="en-US" sz="5143" kern="100" dirty="0">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28" name="Group 27">
            <a:extLst>
              <a:ext uri="{FF2B5EF4-FFF2-40B4-BE49-F238E27FC236}">
                <a16:creationId xmlns:a16="http://schemas.microsoft.com/office/drawing/2014/main" id="{FCD2F987-5F56-6AEE-DCE7-FA44F04ACBBA}"/>
              </a:ext>
            </a:extLst>
          </p:cNvPr>
          <p:cNvGrpSpPr/>
          <p:nvPr/>
        </p:nvGrpSpPr>
        <p:grpSpPr>
          <a:xfrm>
            <a:off x="11670393" y="5422447"/>
            <a:ext cx="9797143" cy="21291096"/>
            <a:chOff x="13708063" y="5868988"/>
            <a:chExt cx="11430000" cy="24839612"/>
          </a:xfrm>
        </p:grpSpPr>
        <p:sp>
          <p:nvSpPr>
            <p:cNvPr id="30" name="Rectangle 29">
              <a:extLst>
                <a:ext uri="{FF2B5EF4-FFF2-40B4-BE49-F238E27FC236}">
                  <a16:creationId xmlns:a16="http://schemas.microsoft.com/office/drawing/2014/main" id="{D83DC314-0452-4578-B1D4-692C0B95B265}"/>
                </a:ext>
              </a:extLst>
            </p:cNvPr>
            <p:cNvSpPr/>
            <p:nvPr/>
          </p:nvSpPr>
          <p:spPr bwMode="auto">
            <a:xfrm>
              <a:off x="13708063" y="15332282"/>
              <a:ext cx="11410950" cy="9223375"/>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1" name="Rectangle 79">
              <a:extLst>
                <a:ext uri="{FF2B5EF4-FFF2-40B4-BE49-F238E27FC236}">
                  <a16:creationId xmlns:a16="http://schemas.microsoft.com/office/drawing/2014/main" id="{16849653-6D76-1CD6-C2DC-C19E417AA385}"/>
                </a:ext>
              </a:extLst>
            </p:cNvPr>
            <p:cNvSpPr>
              <a:spLocks noChangeArrowheads="1"/>
            </p:cNvSpPr>
            <p:nvPr/>
          </p:nvSpPr>
          <p:spPr bwMode="auto">
            <a:xfrm>
              <a:off x="14055726" y="16856282"/>
              <a:ext cx="108204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spcBef>
                  <a:spcPct val="25000"/>
                </a:spcBef>
                <a:buNone/>
              </a:pPr>
              <a:r>
                <a:rPr lang="en-US" altLang="en-US" sz="2828" b="1" dirty="0">
                  <a:solidFill>
                    <a:schemeClr val="bg1"/>
                  </a:solidFill>
                  <a:latin typeface="Helvetica" panose="020B0604020202020204" pitchFamily="34" charset="0"/>
                </a:rPr>
                <a:t>Don’t use text that is similar to its background color. </a:t>
              </a:r>
            </a:p>
            <a:p>
              <a:pPr eaLnBrk="1" hangingPunct="1">
                <a:spcBef>
                  <a:spcPct val="25000"/>
                </a:spcBef>
              </a:pPr>
              <a:r>
                <a:rPr lang="en-US" altLang="en-US" sz="2828" dirty="0">
                  <a:solidFill>
                    <a:schemeClr val="bg1"/>
                  </a:solidFill>
                  <a:latin typeface="Helvetica" panose="020B0604020202020204" pitchFamily="34" charset="0"/>
                </a:rPr>
                <a:t>25% of your audience could have some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color-blindness?</a:t>
              </a:r>
            </a:p>
            <a:p>
              <a:pPr eaLnBrk="1" hangingPunct="1">
                <a:spcBef>
                  <a:spcPct val="25000"/>
                </a:spcBef>
              </a:pPr>
              <a:r>
                <a:rPr lang="en-US" altLang="en-US" sz="2828" dirty="0">
                  <a:solidFill>
                    <a:schemeClr val="bg1"/>
                  </a:solidFill>
                  <a:latin typeface="Helvetica" panose="020B0604020202020204" pitchFamily="34" charset="0"/>
                </a:rPr>
                <a:t>Greens on reds, greens on orange, blues on red,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and blues on green are difficult to see. </a:t>
              </a:r>
            </a:p>
            <a:p>
              <a:pPr marL="0" indent="0" eaLnBrk="1" hangingPunct="1">
                <a:spcBef>
                  <a:spcPct val="25000"/>
                </a:spcBef>
                <a:buNone/>
              </a:pPr>
              <a:r>
                <a:rPr lang="en-US" altLang="en-US" sz="2828" b="1" dirty="0">
                  <a:solidFill>
                    <a:schemeClr val="bg1"/>
                  </a:solidFill>
                  <a:latin typeface="Helvetica" panose="020B0604020202020204" pitchFamily="34" charset="0"/>
                </a:rPr>
                <a:t>Take Note:</a:t>
              </a:r>
            </a:p>
            <a:p>
              <a:pPr eaLnBrk="1" hangingPunct="1">
                <a:spcBef>
                  <a:spcPct val="25000"/>
                </a:spcBef>
              </a:pPr>
              <a:r>
                <a:rPr lang="en-US" altLang="en-US" sz="2828" dirty="0">
                  <a:solidFill>
                    <a:schemeClr val="bg1"/>
                  </a:solidFill>
                  <a:latin typeface="Helvetica" panose="020B0604020202020204" pitchFamily="34" charset="0"/>
                </a:rPr>
                <a:t>Computer monitor colors are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NOT the same as colors on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your printed poster.</a:t>
              </a:r>
            </a:p>
            <a:p>
              <a:pPr eaLnBrk="1" hangingPunct="1">
                <a:spcBef>
                  <a:spcPct val="25000"/>
                </a:spcBef>
              </a:pPr>
              <a:r>
                <a:rPr lang="en-US" altLang="en-US" sz="2828" dirty="0">
                  <a:solidFill>
                    <a:schemeClr val="bg1"/>
                  </a:solidFill>
                  <a:latin typeface="Helvetica" panose="020B0604020202020204" pitchFamily="34" charset="0"/>
                </a:rPr>
                <a:t>This green box to the right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appears fluorescent on</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your screen, but it will print </a:t>
              </a:r>
              <a:br>
                <a:rPr lang="en-US" altLang="en-US" sz="2828" dirty="0">
                  <a:solidFill>
                    <a:schemeClr val="bg1"/>
                  </a:solidFill>
                  <a:latin typeface="Helvetica" panose="020B0604020202020204" pitchFamily="34" charset="0"/>
                </a:rPr>
              </a:br>
              <a:r>
                <a:rPr lang="en-US" altLang="en-US" sz="2828" dirty="0">
                  <a:solidFill>
                    <a:schemeClr val="bg1"/>
                  </a:solidFill>
                  <a:latin typeface="Helvetica" panose="020B0604020202020204" pitchFamily="34" charset="0"/>
                </a:rPr>
                <a:t>darker and muted.</a:t>
              </a:r>
            </a:p>
          </p:txBody>
        </p:sp>
        <p:sp>
          <p:nvSpPr>
            <p:cNvPr id="32" name="Rectangle 78">
              <a:extLst>
                <a:ext uri="{FF2B5EF4-FFF2-40B4-BE49-F238E27FC236}">
                  <a16:creationId xmlns:a16="http://schemas.microsoft.com/office/drawing/2014/main" id="{8EF9ACEB-39D9-A53D-051B-4375949BD0CC}"/>
                </a:ext>
              </a:extLst>
            </p:cNvPr>
            <p:cNvSpPr>
              <a:spLocks noChangeArrowheads="1"/>
            </p:cNvSpPr>
            <p:nvPr/>
          </p:nvSpPr>
          <p:spPr bwMode="auto">
            <a:xfrm>
              <a:off x="14055726" y="15484682"/>
              <a:ext cx="899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43" b="1" dirty="0">
                  <a:solidFill>
                    <a:schemeClr val="bg1"/>
                  </a:solidFill>
                  <a:latin typeface="Helvetica" panose="020B0604020202020204" pitchFamily="34" charset="0"/>
                </a:rPr>
                <a:t>Keep in mind</a:t>
              </a:r>
            </a:p>
          </p:txBody>
        </p:sp>
        <p:sp>
          <p:nvSpPr>
            <p:cNvPr id="33" name="Rectangle 81">
              <a:extLst>
                <a:ext uri="{FF2B5EF4-FFF2-40B4-BE49-F238E27FC236}">
                  <a16:creationId xmlns:a16="http://schemas.microsoft.com/office/drawing/2014/main" id="{75E302F3-67FB-9AD0-44BD-7D4D35E09EE4}"/>
                </a:ext>
              </a:extLst>
            </p:cNvPr>
            <p:cNvSpPr>
              <a:spLocks noChangeArrowheads="1"/>
            </p:cNvSpPr>
            <p:nvPr/>
          </p:nvSpPr>
          <p:spPr bwMode="auto">
            <a:xfrm>
              <a:off x="13708063" y="5868988"/>
              <a:ext cx="114268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143" b="1" dirty="0">
                  <a:solidFill>
                    <a:srgbClr val="009A44"/>
                  </a:solidFill>
                  <a:latin typeface="Helvetica" panose="020B0604020202020204" pitchFamily="34" charset="0"/>
                </a:rPr>
                <a:t>Text</a:t>
              </a:r>
              <a:endParaRPr lang="en-US" altLang="en-US" sz="5143" b="1" dirty="0">
                <a:solidFill>
                  <a:srgbClr val="009A44"/>
                </a:solidFill>
                <a:latin typeface="Oswald" panose="02000303000000000000" pitchFamily="2" charset="0"/>
              </a:endParaRPr>
            </a:p>
          </p:txBody>
        </p:sp>
        <p:sp>
          <p:nvSpPr>
            <p:cNvPr id="46" name="Rectangle 91">
              <a:extLst>
                <a:ext uri="{FF2B5EF4-FFF2-40B4-BE49-F238E27FC236}">
                  <a16:creationId xmlns:a16="http://schemas.microsoft.com/office/drawing/2014/main" id="{C46CDAD4-30A0-B127-F347-8B043AC68AA3}"/>
                </a:ext>
              </a:extLst>
            </p:cNvPr>
            <p:cNvSpPr>
              <a:spLocks noChangeArrowheads="1"/>
            </p:cNvSpPr>
            <p:nvPr/>
          </p:nvSpPr>
          <p:spPr bwMode="auto">
            <a:xfrm>
              <a:off x="13708063" y="7086600"/>
              <a:ext cx="11426825"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28"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5143"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a:lnSpc>
                  <a:spcPct val="110000"/>
                </a:lnSpc>
                <a:spcBef>
                  <a:spcPts val="0"/>
                </a:spcBef>
                <a:spcAft>
                  <a:spcPts val="857"/>
                </a:spcAft>
              </a:pPr>
              <a:r>
                <a:rPr lang="en-US" sz="2828"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47" name="Rectangle 46">
              <a:extLst>
                <a:ext uri="{FF2B5EF4-FFF2-40B4-BE49-F238E27FC236}">
                  <a16:creationId xmlns:a16="http://schemas.microsoft.com/office/drawing/2014/main" id="{6A433D25-E1F6-DE4C-09BE-6E353DC0B067}"/>
                </a:ext>
              </a:extLst>
            </p:cNvPr>
            <p:cNvSpPr/>
            <p:nvPr/>
          </p:nvSpPr>
          <p:spPr bwMode="auto">
            <a:xfrm>
              <a:off x="21412200" y="20516249"/>
              <a:ext cx="2954338" cy="2954338"/>
            </a:xfrm>
            <a:prstGeom prst="rect">
              <a:avLst/>
            </a:prstGeom>
            <a:solidFill>
              <a:srgbClr val="02FF00"/>
            </a:solidFill>
            <a:ln w="9525" cap="flat" cmpd="sng" algn="ctr">
              <a:solidFill>
                <a:schemeClr val="bg1"/>
              </a:solid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dirty="0">
                <a:latin typeface="Arial" charset="0"/>
              </a:endParaRPr>
            </a:p>
          </p:txBody>
        </p:sp>
        <p:sp>
          <p:nvSpPr>
            <p:cNvPr id="48" name="Rectangle 90">
              <a:extLst>
                <a:ext uri="{FF2B5EF4-FFF2-40B4-BE49-F238E27FC236}">
                  <a16:creationId xmlns:a16="http://schemas.microsoft.com/office/drawing/2014/main" id="{8EFD01BA-6CB2-C555-1948-DF65C2AA9C3F}"/>
                </a:ext>
              </a:extLst>
            </p:cNvPr>
            <p:cNvSpPr>
              <a:spLocks noChangeArrowheads="1"/>
            </p:cNvSpPr>
            <p:nvPr/>
          </p:nvSpPr>
          <p:spPr bwMode="auto">
            <a:xfrm>
              <a:off x="13708063" y="2697162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9189" rIns="78377" bIns="39189"/>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2828" dirty="0">
                  <a:solidFill>
                    <a:srgbClr val="000000"/>
                  </a:solidFill>
                  <a:latin typeface="Helvetica" panose="020B0604020202020204" pitchFamily="34" charset="0"/>
                </a:rPr>
                <a:t>Don’t position your text right next to the edge of the page</a:t>
              </a:r>
              <a:endParaRPr lang="en-US" sz="2828" kern="100" dirty="0">
                <a:latin typeface="Helvetica" panose="020B0604020202020204" pitchFamily="34" charset="0"/>
                <a:ea typeface="Aptos" panose="020B0004020202020204" pitchFamily="34" charset="0"/>
                <a:cs typeface="Times New Roman" panose="02020603050405020304" pitchFamily="18" charset="0"/>
              </a:endParaRPr>
            </a:p>
            <a:p>
              <a:pPr marL="734749" lvl="2" indent="-391866">
                <a:lnSpc>
                  <a:spcPct val="110000"/>
                </a:lnSpc>
                <a:spcBef>
                  <a:spcPts val="0"/>
                </a:spcBef>
                <a:spcAft>
                  <a:spcPts val="857"/>
                </a:spcAft>
                <a:buFont typeface="Helvetica" panose="020B0604020202020204" pitchFamily="34" charset="0"/>
                <a:buChar char="–"/>
              </a:pPr>
              <a:r>
                <a:rPr lang="en-US" sz="2828" kern="100" dirty="0">
                  <a:latin typeface="Helvetica" panose="020B0604020202020204" pitchFamily="34" charset="0"/>
                  <a:ea typeface="Aptos" panose="020B0004020202020204" pitchFamily="34" charset="0"/>
                  <a:cs typeface="Times New Roman" panose="02020603050405020304" pitchFamily="18" charset="0"/>
                </a:rPr>
                <a:t>Your poster needs white space, and the text could get cut off.</a:t>
              </a:r>
            </a:p>
          </p:txBody>
        </p:sp>
        <p:sp>
          <p:nvSpPr>
            <p:cNvPr id="49" name="Rectangle 75">
              <a:extLst>
                <a:ext uri="{FF2B5EF4-FFF2-40B4-BE49-F238E27FC236}">
                  <a16:creationId xmlns:a16="http://schemas.microsoft.com/office/drawing/2014/main" id="{AC3974F7-1228-0B72-940E-0D0BFAE988AB}"/>
                </a:ext>
              </a:extLst>
            </p:cNvPr>
            <p:cNvSpPr>
              <a:spLocks noChangeArrowheads="1"/>
            </p:cNvSpPr>
            <p:nvPr/>
          </p:nvSpPr>
          <p:spPr bwMode="auto">
            <a:xfrm>
              <a:off x="13708063" y="25701833"/>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686"/>
                </a:spcAft>
                <a:buNone/>
              </a:pPr>
              <a:r>
                <a:rPr lang="en-US" sz="5143"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Things to watch for</a:t>
              </a:r>
              <a:endParaRPr lang="en-US" sz="5143" kern="100" dirty="0">
                <a:latin typeface="Helvetica" panose="020B06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66329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B7A14AC2-DD71-C251-075E-E4872494A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24" name="Picture 23" descr="A green call out box with an angled right side.">
            <a:extLst>
              <a:ext uri="{FF2B5EF4-FFF2-40B4-BE49-F238E27FC236}">
                <a16:creationId xmlns:a16="http://schemas.microsoft.com/office/drawing/2014/main" id="{6C2E6D7A-F43C-D186-928C-D86033E80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25" name="Rectangle 75">
            <a:extLst>
              <a:ext uri="{FF2B5EF4-FFF2-40B4-BE49-F238E27FC236}">
                <a16:creationId xmlns:a16="http://schemas.microsoft.com/office/drawing/2014/main" id="{F743783C-49F8-3FCA-FA30-28C3D2FB6BDD}"/>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9B2490CD-696C-52AC-610B-A26ED7CA97FC}"/>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0CB081F2-A36B-CC8D-4FF4-DF41F5AC079D}"/>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3A772490-30EF-2D11-5D87-F706BE191C2F}"/>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7ECA9FDB-75E1-394E-41F7-24357F3CA149}"/>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AC28B442-2F5F-947E-403F-56626417CFDA}"/>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43311FE7-C934-2921-8FFD-3B55D9B4274E}"/>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9572B008-C326-58C1-C6F0-596825C68995}"/>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8BC31475-27A3-EB8D-1D49-8075CC5406DC}"/>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FC8DE66C-338C-8AAF-6736-6502129374F1}"/>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90">
            <a:extLst>
              <a:ext uri="{FF2B5EF4-FFF2-40B4-BE49-F238E27FC236}">
                <a16:creationId xmlns:a16="http://schemas.microsoft.com/office/drawing/2014/main" id="{782042F6-230C-510D-4A71-02CE6A46F32B}"/>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36" name="Rectangle 75">
            <a:extLst>
              <a:ext uri="{FF2B5EF4-FFF2-40B4-BE49-F238E27FC236}">
                <a16:creationId xmlns:a16="http://schemas.microsoft.com/office/drawing/2014/main" id="{DC9BFDFD-C157-06DA-2AF8-F8480730B15B}"/>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37" name="Rectangle 90">
            <a:extLst>
              <a:ext uri="{FF2B5EF4-FFF2-40B4-BE49-F238E27FC236}">
                <a16:creationId xmlns:a16="http://schemas.microsoft.com/office/drawing/2014/main" id="{F1B13BC4-3094-0456-62B0-5437EE7F377B}"/>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8" name="Rectangle 75">
            <a:extLst>
              <a:ext uri="{FF2B5EF4-FFF2-40B4-BE49-F238E27FC236}">
                <a16:creationId xmlns:a16="http://schemas.microsoft.com/office/drawing/2014/main" id="{B5ABED48-81FC-8AB2-1F76-950FF95B2043}"/>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9" name="Rectangle 90">
            <a:extLst>
              <a:ext uri="{FF2B5EF4-FFF2-40B4-BE49-F238E27FC236}">
                <a16:creationId xmlns:a16="http://schemas.microsoft.com/office/drawing/2014/main" id="{43D0C893-1FFF-B3F6-640F-B0D120622AEA}"/>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0" name="Rectangle 75">
            <a:extLst>
              <a:ext uri="{FF2B5EF4-FFF2-40B4-BE49-F238E27FC236}">
                <a16:creationId xmlns:a16="http://schemas.microsoft.com/office/drawing/2014/main" id="{002DBEF7-21F8-311B-B704-2B32C5833076}"/>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1" name="Rectangle 90">
            <a:extLst>
              <a:ext uri="{FF2B5EF4-FFF2-40B4-BE49-F238E27FC236}">
                <a16:creationId xmlns:a16="http://schemas.microsoft.com/office/drawing/2014/main" id="{0BBD8257-B561-734E-88B3-F722EB011133}"/>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2" name="Rectangle 75">
            <a:extLst>
              <a:ext uri="{FF2B5EF4-FFF2-40B4-BE49-F238E27FC236}">
                <a16:creationId xmlns:a16="http://schemas.microsoft.com/office/drawing/2014/main" id="{900046E0-1269-9598-499D-0E1D57AA35D9}"/>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4" name="Rectangle 74">
            <a:extLst>
              <a:ext uri="{FF2B5EF4-FFF2-40B4-BE49-F238E27FC236}">
                <a16:creationId xmlns:a16="http://schemas.microsoft.com/office/drawing/2014/main" id="{30884121-DBBF-74C7-1A88-3696853D82AD}"/>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1666269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2447C5DE-1FD2-FF92-22A5-E9CE0F3CB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3" name="Picture 2" descr="A green call out box with an angled right side.">
            <a:extLst>
              <a:ext uri="{FF2B5EF4-FFF2-40B4-BE49-F238E27FC236}">
                <a16:creationId xmlns:a16="http://schemas.microsoft.com/office/drawing/2014/main" id="{1A22E83A-50F5-9FD9-A98D-15B7EED4DC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4" name="Rectangle 75">
            <a:extLst>
              <a:ext uri="{FF2B5EF4-FFF2-40B4-BE49-F238E27FC236}">
                <a16:creationId xmlns:a16="http://schemas.microsoft.com/office/drawing/2014/main" id="{83EF1E02-F2B4-2588-60C6-C1026296A626}"/>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8DCB5D69-66B1-2E2F-C81D-6E58F7903C6E}"/>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6" name="Rectangle 90">
            <a:extLst>
              <a:ext uri="{FF2B5EF4-FFF2-40B4-BE49-F238E27FC236}">
                <a16:creationId xmlns:a16="http://schemas.microsoft.com/office/drawing/2014/main" id="{0CEF58FF-EAC6-5A59-7ACF-3551EDE742EA}"/>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7" name="Rectangle 75">
            <a:extLst>
              <a:ext uri="{FF2B5EF4-FFF2-40B4-BE49-F238E27FC236}">
                <a16:creationId xmlns:a16="http://schemas.microsoft.com/office/drawing/2014/main" id="{F58EEECC-8374-5457-5014-04D2EAA16473}"/>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8" name="Rectangle 90">
            <a:extLst>
              <a:ext uri="{FF2B5EF4-FFF2-40B4-BE49-F238E27FC236}">
                <a16:creationId xmlns:a16="http://schemas.microsoft.com/office/drawing/2014/main" id="{34A1FC3E-5889-B56A-8DE0-F8704DA21762}"/>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9" name="Rectangle 75">
            <a:extLst>
              <a:ext uri="{FF2B5EF4-FFF2-40B4-BE49-F238E27FC236}">
                <a16:creationId xmlns:a16="http://schemas.microsoft.com/office/drawing/2014/main" id="{2781C7D1-87D6-6531-EAA1-2F78D15D7D70}"/>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10" name="Rectangle 90">
            <a:extLst>
              <a:ext uri="{FF2B5EF4-FFF2-40B4-BE49-F238E27FC236}">
                <a16:creationId xmlns:a16="http://schemas.microsoft.com/office/drawing/2014/main" id="{A19AD4D6-C900-AF45-A81E-FB50097D82E1}"/>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1" name="Rectangle 75">
            <a:extLst>
              <a:ext uri="{FF2B5EF4-FFF2-40B4-BE49-F238E27FC236}">
                <a16:creationId xmlns:a16="http://schemas.microsoft.com/office/drawing/2014/main" id="{7263BBF3-3983-F535-EEC3-B98011234F94}"/>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2" name="Rectangle 90">
            <a:extLst>
              <a:ext uri="{FF2B5EF4-FFF2-40B4-BE49-F238E27FC236}">
                <a16:creationId xmlns:a16="http://schemas.microsoft.com/office/drawing/2014/main" id="{AB8C6A5B-CABE-B632-7840-D7EEFF0D8509}"/>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5" name="Rectangle 75">
            <a:extLst>
              <a:ext uri="{FF2B5EF4-FFF2-40B4-BE49-F238E27FC236}">
                <a16:creationId xmlns:a16="http://schemas.microsoft.com/office/drawing/2014/main" id="{E19B832C-3B55-9EC1-92D0-CE0CB0F6B299}"/>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6" name="Rectangle 90">
            <a:extLst>
              <a:ext uri="{FF2B5EF4-FFF2-40B4-BE49-F238E27FC236}">
                <a16:creationId xmlns:a16="http://schemas.microsoft.com/office/drawing/2014/main" id="{1582B8CF-31CE-4481-C66C-3A8489D4D057}"/>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27" name="Rectangle 75">
            <a:extLst>
              <a:ext uri="{FF2B5EF4-FFF2-40B4-BE49-F238E27FC236}">
                <a16:creationId xmlns:a16="http://schemas.microsoft.com/office/drawing/2014/main" id="{4EA5F21A-55FB-7C2F-1520-E4F52F92E2DD}"/>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28" name="Rectangle 90">
            <a:extLst>
              <a:ext uri="{FF2B5EF4-FFF2-40B4-BE49-F238E27FC236}">
                <a16:creationId xmlns:a16="http://schemas.microsoft.com/office/drawing/2014/main" id="{A168014A-98C3-152A-7CA8-46AE573FC891}"/>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9" name="Rectangle 75">
            <a:extLst>
              <a:ext uri="{FF2B5EF4-FFF2-40B4-BE49-F238E27FC236}">
                <a16:creationId xmlns:a16="http://schemas.microsoft.com/office/drawing/2014/main" id="{63950F60-59C2-D754-79AF-D1E67FB6A1D9}"/>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0" name="Rectangle 90">
            <a:extLst>
              <a:ext uri="{FF2B5EF4-FFF2-40B4-BE49-F238E27FC236}">
                <a16:creationId xmlns:a16="http://schemas.microsoft.com/office/drawing/2014/main" id="{E3AB35B5-3ECE-1DA2-5C18-479AE56C5B5C}"/>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1" name="Rectangle 75">
            <a:extLst>
              <a:ext uri="{FF2B5EF4-FFF2-40B4-BE49-F238E27FC236}">
                <a16:creationId xmlns:a16="http://schemas.microsoft.com/office/drawing/2014/main" id="{0662B86E-7B42-6D71-9CD8-5D00BB81261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2" name="Rectangle 90">
            <a:extLst>
              <a:ext uri="{FF2B5EF4-FFF2-40B4-BE49-F238E27FC236}">
                <a16:creationId xmlns:a16="http://schemas.microsoft.com/office/drawing/2014/main" id="{DAE58A86-F622-57C7-C95D-1E34489F4E56}"/>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5" name="Rectangle 75">
            <a:extLst>
              <a:ext uri="{FF2B5EF4-FFF2-40B4-BE49-F238E27FC236}">
                <a16:creationId xmlns:a16="http://schemas.microsoft.com/office/drawing/2014/main" id="{0B821C12-A0CE-BD64-18FF-9CCF08BB3EC6}"/>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7" name="Rectangle 74">
            <a:extLst>
              <a:ext uri="{FF2B5EF4-FFF2-40B4-BE49-F238E27FC236}">
                <a16:creationId xmlns:a16="http://schemas.microsoft.com/office/drawing/2014/main" id="{A506E57A-675C-597A-C93B-4CB4F57FD883}"/>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738129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638BF4A5-B417-6C88-F980-687A1ABDE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24" name="Picture 23" descr="A green call out box with an angled right side.">
            <a:extLst>
              <a:ext uri="{FF2B5EF4-FFF2-40B4-BE49-F238E27FC236}">
                <a16:creationId xmlns:a16="http://schemas.microsoft.com/office/drawing/2014/main" id="{D844F673-A893-9944-2D8A-91FFB1272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25" name="Rectangle 75">
            <a:extLst>
              <a:ext uri="{FF2B5EF4-FFF2-40B4-BE49-F238E27FC236}">
                <a16:creationId xmlns:a16="http://schemas.microsoft.com/office/drawing/2014/main" id="{FEA5690F-7450-C203-6CB6-A0114771D3C3}"/>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3E8743A0-26C0-765C-97DE-A0106E29617D}"/>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17307FC4-6C5E-6906-C9E1-855709938DED}"/>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5FF92701-7FA3-5E1A-13FA-5C6B7DC48799}"/>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CD791BC9-C43D-2F05-4B92-9FE051FF1662}"/>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4853AEE0-07B9-6CD7-2447-6E78F2C02E87}"/>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C857AA7A-7DBA-8B2B-86FC-52815C116F46}"/>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9B3C2846-0715-51CF-E474-D4711B011BFA}"/>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4AC5690D-25B8-15E9-030A-88BBC022AC90}"/>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65E8B20F-EB1B-4EDF-6C35-8ED5E5344872}"/>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90">
            <a:extLst>
              <a:ext uri="{FF2B5EF4-FFF2-40B4-BE49-F238E27FC236}">
                <a16:creationId xmlns:a16="http://schemas.microsoft.com/office/drawing/2014/main" id="{91E84C01-3B8F-2707-9801-E1790CBD0012}"/>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36" name="Rectangle 75">
            <a:extLst>
              <a:ext uri="{FF2B5EF4-FFF2-40B4-BE49-F238E27FC236}">
                <a16:creationId xmlns:a16="http://schemas.microsoft.com/office/drawing/2014/main" id="{4F32E8A3-8A99-8B31-3F97-E1EFD9AD923C}"/>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37" name="Rectangle 90">
            <a:extLst>
              <a:ext uri="{FF2B5EF4-FFF2-40B4-BE49-F238E27FC236}">
                <a16:creationId xmlns:a16="http://schemas.microsoft.com/office/drawing/2014/main" id="{30B0A886-6110-1194-F196-6C3F44EF4E11}"/>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8" name="Rectangle 75">
            <a:extLst>
              <a:ext uri="{FF2B5EF4-FFF2-40B4-BE49-F238E27FC236}">
                <a16:creationId xmlns:a16="http://schemas.microsoft.com/office/drawing/2014/main" id="{C7000E45-828C-111D-9578-2F8B4A43CB44}"/>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9" name="Rectangle 90">
            <a:extLst>
              <a:ext uri="{FF2B5EF4-FFF2-40B4-BE49-F238E27FC236}">
                <a16:creationId xmlns:a16="http://schemas.microsoft.com/office/drawing/2014/main" id="{D2B6C795-07EC-13FA-5DAC-EB519D994F08}"/>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0" name="Rectangle 75">
            <a:extLst>
              <a:ext uri="{FF2B5EF4-FFF2-40B4-BE49-F238E27FC236}">
                <a16:creationId xmlns:a16="http://schemas.microsoft.com/office/drawing/2014/main" id="{ADD1ADA5-2A2C-F999-2BEC-B5F87753B84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1" name="Rectangle 90">
            <a:extLst>
              <a:ext uri="{FF2B5EF4-FFF2-40B4-BE49-F238E27FC236}">
                <a16:creationId xmlns:a16="http://schemas.microsoft.com/office/drawing/2014/main" id="{5815594D-2FAE-FCA1-A18B-F3F4624421AF}"/>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2" name="Rectangle 75">
            <a:extLst>
              <a:ext uri="{FF2B5EF4-FFF2-40B4-BE49-F238E27FC236}">
                <a16:creationId xmlns:a16="http://schemas.microsoft.com/office/drawing/2014/main" id="{B2C33DF0-4132-CE71-D183-8B826127C0AD}"/>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5" name="Rectangle 74">
            <a:extLst>
              <a:ext uri="{FF2B5EF4-FFF2-40B4-BE49-F238E27FC236}">
                <a16:creationId xmlns:a16="http://schemas.microsoft.com/office/drawing/2014/main" id="{247E1F6B-98F9-69F4-7305-6E4A3D37021C}"/>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29335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74">
            <a:extLst>
              <a:ext uri="{FF2B5EF4-FFF2-40B4-BE49-F238E27FC236}">
                <a16:creationId xmlns:a16="http://schemas.microsoft.com/office/drawing/2014/main" id="{6283D8E5-0987-2D0B-E5FF-F1575459E46E}"/>
              </a:ext>
            </a:extLst>
          </p:cNvPr>
          <p:cNvSpPr>
            <a:spLocks noChangeArrowheads="1"/>
          </p:cNvSpPr>
          <p:nvPr/>
        </p:nvSpPr>
        <p:spPr bwMode="auto">
          <a:xfrm>
            <a:off x="1371600" y="777240"/>
            <a:ext cx="35269714"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pic>
        <p:nvPicPr>
          <p:cNvPr id="2" name="Picture 1" descr="A green call out box with an angled right side.">
            <a:extLst>
              <a:ext uri="{FF2B5EF4-FFF2-40B4-BE49-F238E27FC236}">
                <a16:creationId xmlns:a16="http://schemas.microsoft.com/office/drawing/2014/main" id="{6E6BA78A-BE4A-4A43-7474-1DBE5F0F99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3" name="Picture 2" descr="A green call out box with an angled right side.">
            <a:extLst>
              <a:ext uri="{FF2B5EF4-FFF2-40B4-BE49-F238E27FC236}">
                <a16:creationId xmlns:a16="http://schemas.microsoft.com/office/drawing/2014/main" id="{E920B9AA-55CE-FA2E-CB69-51BE294A40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4" name="Rectangle 75">
            <a:extLst>
              <a:ext uri="{FF2B5EF4-FFF2-40B4-BE49-F238E27FC236}">
                <a16:creationId xmlns:a16="http://schemas.microsoft.com/office/drawing/2014/main" id="{5CA028B3-1136-5CA1-A10A-CDAD6DAC7B76}"/>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C937E01B-B8AE-FA38-BB81-A2153A3C961B}"/>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6" name="Rectangle 90">
            <a:extLst>
              <a:ext uri="{FF2B5EF4-FFF2-40B4-BE49-F238E27FC236}">
                <a16:creationId xmlns:a16="http://schemas.microsoft.com/office/drawing/2014/main" id="{A9BA5FFF-69DB-F997-EFD0-CE934F643717}"/>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7" name="Rectangle 75">
            <a:extLst>
              <a:ext uri="{FF2B5EF4-FFF2-40B4-BE49-F238E27FC236}">
                <a16:creationId xmlns:a16="http://schemas.microsoft.com/office/drawing/2014/main" id="{5D52C11D-D7E1-AAED-F89E-05F3786C7C8D}"/>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8" name="Rectangle 90">
            <a:extLst>
              <a:ext uri="{FF2B5EF4-FFF2-40B4-BE49-F238E27FC236}">
                <a16:creationId xmlns:a16="http://schemas.microsoft.com/office/drawing/2014/main" id="{27CE8E16-1EBB-3EF9-77DA-06F54053165A}"/>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9" name="Rectangle 75">
            <a:extLst>
              <a:ext uri="{FF2B5EF4-FFF2-40B4-BE49-F238E27FC236}">
                <a16:creationId xmlns:a16="http://schemas.microsoft.com/office/drawing/2014/main" id="{C0A5E932-D27D-9A54-58C1-2F37D20A8266}"/>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10" name="Rectangle 90">
            <a:extLst>
              <a:ext uri="{FF2B5EF4-FFF2-40B4-BE49-F238E27FC236}">
                <a16:creationId xmlns:a16="http://schemas.microsoft.com/office/drawing/2014/main" id="{26AF5575-227C-53AA-30FB-34D1C030A336}"/>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1" name="Rectangle 75">
            <a:extLst>
              <a:ext uri="{FF2B5EF4-FFF2-40B4-BE49-F238E27FC236}">
                <a16:creationId xmlns:a16="http://schemas.microsoft.com/office/drawing/2014/main" id="{D3CBC3FD-D6B2-6D42-68EB-7C6A4D5A28EC}"/>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2" name="Rectangle 90">
            <a:extLst>
              <a:ext uri="{FF2B5EF4-FFF2-40B4-BE49-F238E27FC236}">
                <a16:creationId xmlns:a16="http://schemas.microsoft.com/office/drawing/2014/main" id="{CDCAD3DD-088D-74EC-900A-E2BE0CC4E98F}"/>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3" name="Rectangle 75">
            <a:extLst>
              <a:ext uri="{FF2B5EF4-FFF2-40B4-BE49-F238E27FC236}">
                <a16:creationId xmlns:a16="http://schemas.microsoft.com/office/drawing/2014/main" id="{561DD6C9-6E02-39BC-83D7-40E1F2BB3837}"/>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4" name="Rectangle 90">
            <a:extLst>
              <a:ext uri="{FF2B5EF4-FFF2-40B4-BE49-F238E27FC236}">
                <a16:creationId xmlns:a16="http://schemas.microsoft.com/office/drawing/2014/main" id="{ACC58BE6-6DEE-F7C5-BB8A-3D28485F190E}"/>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15" name="Rectangle 75">
            <a:extLst>
              <a:ext uri="{FF2B5EF4-FFF2-40B4-BE49-F238E27FC236}">
                <a16:creationId xmlns:a16="http://schemas.microsoft.com/office/drawing/2014/main" id="{8DD8B8C0-320B-56B0-AAEE-326B49865697}"/>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16" name="Rectangle 90">
            <a:extLst>
              <a:ext uri="{FF2B5EF4-FFF2-40B4-BE49-F238E27FC236}">
                <a16:creationId xmlns:a16="http://schemas.microsoft.com/office/drawing/2014/main" id="{B89170DD-1E16-2332-DA2A-3FD056B795F6}"/>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7" name="Rectangle 75">
            <a:extLst>
              <a:ext uri="{FF2B5EF4-FFF2-40B4-BE49-F238E27FC236}">
                <a16:creationId xmlns:a16="http://schemas.microsoft.com/office/drawing/2014/main" id="{EC893804-5AEE-F7A4-66D0-EAD85D112212}"/>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8" name="Rectangle 90">
            <a:extLst>
              <a:ext uri="{FF2B5EF4-FFF2-40B4-BE49-F238E27FC236}">
                <a16:creationId xmlns:a16="http://schemas.microsoft.com/office/drawing/2014/main" id="{E0CF4ED4-8185-9233-54CC-36157B45EFB0}"/>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9" name="Rectangle 75">
            <a:extLst>
              <a:ext uri="{FF2B5EF4-FFF2-40B4-BE49-F238E27FC236}">
                <a16:creationId xmlns:a16="http://schemas.microsoft.com/office/drawing/2014/main" id="{34C768B0-8D9F-5097-8FC7-6D7BF4ED967D}"/>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0" name="Rectangle 90">
            <a:extLst>
              <a:ext uri="{FF2B5EF4-FFF2-40B4-BE49-F238E27FC236}">
                <a16:creationId xmlns:a16="http://schemas.microsoft.com/office/drawing/2014/main" id="{895FD4E0-96C1-292D-5FF0-04A2882343E3}"/>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1" name="Rectangle 75">
            <a:extLst>
              <a:ext uri="{FF2B5EF4-FFF2-40B4-BE49-F238E27FC236}">
                <a16:creationId xmlns:a16="http://schemas.microsoft.com/office/drawing/2014/main" id="{18277E31-570B-B868-D97A-A73C626C3141}"/>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Tree>
    <p:extLst>
      <p:ext uri="{BB962C8B-B14F-4D97-AF65-F5344CB8AC3E}">
        <p14:creationId xmlns:p14="http://schemas.microsoft.com/office/powerpoint/2010/main" val="799279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A3DDB223-0A57-193D-656D-48D06D174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24" name="Picture 23" descr="A green call out box with an angled right side.">
            <a:extLst>
              <a:ext uri="{FF2B5EF4-FFF2-40B4-BE49-F238E27FC236}">
                <a16:creationId xmlns:a16="http://schemas.microsoft.com/office/drawing/2014/main" id="{CEC505BE-5F15-7819-DBA0-6041430F0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25" name="Rectangle 75">
            <a:extLst>
              <a:ext uri="{FF2B5EF4-FFF2-40B4-BE49-F238E27FC236}">
                <a16:creationId xmlns:a16="http://schemas.microsoft.com/office/drawing/2014/main" id="{EED7C884-B111-4770-D13D-685082EB2290}"/>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5589953C-B7BC-F4F1-F177-E33EDF470641}"/>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AE59C8AC-4230-C337-B211-8E479EDF07A6}"/>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85A6B440-10E6-66C1-ED75-E4EA3C5F2765}"/>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3C1E000A-AB63-F300-BA2F-E665FC1DC2CC}"/>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E905CCC2-3413-0474-FC49-B2769992789B}"/>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00485261-B29D-2891-D288-E893FB5DBD3E}"/>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68309E92-694B-230E-808F-DA35483A6AAD}"/>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459647F7-E300-2494-CEC5-AEC87B060036}"/>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AF32B3B4-A34F-E4F1-448D-5BA7796B2E02}"/>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90">
            <a:extLst>
              <a:ext uri="{FF2B5EF4-FFF2-40B4-BE49-F238E27FC236}">
                <a16:creationId xmlns:a16="http://schemas.microsoft.com/office/drawing/2014/main" id="{A14ADBE5-F60B-689B-FB71-3D90C38E1B43}"/>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36" name="Rectangle 75">
            <a:extLst>
              <a:ext uri="{FF2B5EF4-FFF2-40B4-BE49-F238E27FC236}">
                <a16:creationId xmlns:a16="http://schemas.microsoft.com/office/drawing/2014/main" id="{C10E6D22-475D-9596-46BF-D2F6B9C7FD0A}"/>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37" name="Rectangle 90">
            <a:extLst>
              <a:ext uri="{FF2B5EF4-FFF2-40B4-BE49-F238E27FC236}">
                <a16:creationId xmlns:a16="http://schemas.microsoft.com/office/drawing/2014/main" id="{B179A160-68B7-A52B-062D-BED31B8E23F3}"/>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8" name="Rectangle 75">
            <a:extLst>
              <a:ext uri="{FF2B5EF4-FFF2-40B4-BE49-F238E27FC236}">
                <a16:creationId xmlns:a16="http://schemas.microsoft.com/office/drawing/2014/main" id="{9A81A2C3-0928-F9BA-E3B1-1C6A008E0F7D}"/>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9" name="Rectangle 90">
            <a:extLst>
              <a:ext uri="{FF2B5EF4-FFF2-40B4-BE49-F238E27FC236}">
                <a16:creationId xmlns:a16="http://schemas.microsoft.com/office/drawing/2014/main" id="{4C0A332F-1324-F50D-2C06-BA29D0910B7E}"/>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0" name="Rectangle 75">
            <a:extLst>
              <a:ext uri="{FF2B5EF4-FFF2-40B4-BE49-F238E27FC236}">
                <a16:creationId xmlns:a16="http://schemas.microsoft.com/office/drawing/2014/main" id="{58560631-25F6-30C1-3CC1-59BEA179D621}"/>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1" name="Rectangle 90">
            <a:extLst>
              <a:ext uri="{FF2B5EF4-FFF2-40B4-BE49-F238E27FC236}">
                <a16:creationId xmlns:a16="http://schemas.microsoft.com/office/drawing/2014/main" id="{9E98301C-71FA-710C-77C3-CA17E289655D}"/>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2" name="Rectangle 75">
            <a:extLst>
              <a:ext uri="{FF2B5EF4-FFF2-40B4-BE49-F238E27FC236}">
                <a16:creationId xmlns:a16="http://schemas.microsoft.com/office/drawing/2014/main" id="{F6817CE4-173D-A7AD-0124-FC62FEDF2001}"/>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3" name="Rectangle 74">
            <a:extLst>
              <a:ext uri="{FF2B5EF4-FFF2-40B4-BE49-F238E27FC236}">
                <a16:creationId xmlns:a16="http://schemas.microsoft.com/office/drawing/2014/main" id="{AAE45119-A785-869E-5FB3-E80CE52A6E3A}"/>
              </a:ext>
            </a:extLst>
          </p:cNvPr>
          <p:cNvSpPr>
            <a:spLocks noChangeArrowheads="1"/>
          </p:cNvSpPr>
          <p:nvPr/>
        </p:nvSpPr>
        <p:spPr bwMode="auto">
          <a:xfrm>
            <a:off x="1371600" y="777240"/>
            <a:ext cx="35269714"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55494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B8714B4F-C993-9D21-40C1-CEDCB10AA3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3" name="Picture 2" descr="A green call out box with an angled right side.">
            <a:extLst>
              <a:ext uri="{FF2B5EF4-FFF2-40B4-BE49-F238E27FC236}">
                <a16:creationId xmlns:a16="http://schemas.microsoft.com/office/drawing/2014/main" id="{BD434FC9-5189-2001-0E0D-2323CAFF2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4" name="Rectangle 75">
            <a:extLst>
              <a:ext uri="{FF2B5EF4-FFF2-40B4-BE49-F238E27FC236}">
                <a16:creationId xmlns:a16="http://schemas.microsoft.com/office/drawing/2014/main" id="{7DF67D52-65F3-5C82-E6AB-1506767D959B}"/>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D919CF4B-0023-D60E-86EB-C3BC93351FEF}"/>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6" name="Rectangle 90">
            <a:extLst>
              <a:ext uri="{FF2B5EF4-FFF2-40B4-BE49-F238E27FC236}">
                <a16:creationId xmlns:a16="http://schemas.microsoft.com/office/drawing/2014/main" id="{3A78FB19-B1CB-018C-86BF-490F88EE8F91}"/>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7" name="Rectangle 75">
            <a:extLst>
              <a:ext uri="{FF2B5EF4-FFF2-40B4-BE49-F238E27FC236}">
                <a16:creationId xmlns:a16="http://schemas.microsoft.com/office/drawing/2014/main" id="{2375D7AA-4F30-A718-21E5-7C568254B610}"/>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8" name="Rectangle 90">
            <a:extLst>
              <a:ext uri="{FF2B5EF4-FFF2-40B4-BE49-F238E27FC236}">
                <a16:creationId xmlns:a16="http://schemas.microsoft.com/office/drawing/2014/main" id="{499A09A8-A9FD-3CDA-0C6B-1949A0C4A819}"/>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9" name="Rectangle 75">
            <a:extLst>
              <a:ext uri="{FF2B5EF4-FFF2-40B4-BE49-F238E27FC236}">
                <a16:creationId xmlns:a16="http://schemas.microsoft.com/office/drawing/2014/main" id="{6EB3F6B7-B3F6-7626-CB0D-3E6DABB001F4}"/>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10" name="Rectangle 90">
            <a:extLst>
              <a:ext uri="{FF2B5EF4-FFF2-40B4-BE49-F238E27FC236}">
                <a16:creationId xmlns:a16="http://schemas.microsoft.com/office/drawing/2014/main" id="{412B22E0-DC2F-A369-A639-255D622E811F}"/>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1" name="Rectangle 75">
            <a:extLst>
              <a:ext uri="{FF2B5EF4-FFF2-40B4-BE49-F238E27FC236}">
                <a16:creationId xmlns:a16="http://schemas.microsoft.com/office/drawing/2014/main" id="{99E07F06-6B6E-4AC3-E7C1-537004F42BE9}"/>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2" name="Rectangle 90">
            <a:extLst>
              <a:ext uri="{FF2B5EF4-FFF2-40B4-BE49-F238E27FC236}">
                <a16:creationId xmlns:a16="http://schemas.microsoft.com/office/drawing/2014/main" id="{1C96BD8D-CED6-95AA-27BD-8C66BC01E12D}"/>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3" name="Rectangle 75">
            <a:extLst>
              <a:ext uri="{FF2B5EF4-FFF2-40B4-BE49-F238E27FC236}">
                <a16:creationId xmlns:a16="http://schemas.microsoft.com/office/drawing/2014/main" id="{D0729752-8C02-531F-DD7C-4519188535BC}"/>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4" name="Rectangle 90">
            <a:extLst>
              <a:ext uri="{FF2B5EF4-FFF2-40B4-BE49-F238E27FC236}">
                <a16:creationId xmlns:a16="http://schemas.microsoft.com/office/drawing/2014/main" id="{FC638BA4-30D8-6687-4EFF-D6E0CA1DAC4A}"/>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15" name="Rectangle 75">
            <a:extLst>
              <a:ext uri="{FF2B5EF4-FFF2-40B4-BE49-F238E27FC236}">
                <a16:creationId xmlns:a16="http://schemas.microsoft.com/office/drawing/2014/main" id="{24706ED4-E7C8-5735-7D73-9733B456C917}"/>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16" name="Rectangle 90">
            <a:extLst>
              <a:ext uri="{FF2B5EF4-FFF2-40B4-BE49-F238E27FC236}">
                <a16:creationId xmlns:a16="http://schemas.microsoft.com/office/drawing/2014/main" id="{AE565C6D-391C-E375-1AE1-61F77F0E7DE2}"/>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7" name="Rectangle 75">
            <a:extLst>
              <a:ext uri="{FF2B5EF4-FFF2-40B4-BE49-F238E27FC236}">
                <a16:creationId xmlns:a16="http://schemas.microsoft.com/office/drawing/2014/main" id="{D766EF9B-E989-E5B1-D77E-AD6AB1E918B5}"/>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8" name="Rectangle 90">
            <a:extLst>
              <a:ext uri="{FF2B5EF4-FFF2-40B4-BE49-F238E27FC236}">
                <a16:creationId xmlns:a16="http://schemas.microsoft.com/office/drawing/2014/main" id="{5F725114-ECE6-E0B6-C71A-42554F3B200D}"/>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9" name="Rectangle 75">
            <a:extLst>
              <a:ext uri="{FF2B5EF4-FFF2-40B4-BE49-F238E27FC236}">
                <a16:creationId xmlns:a16="http://schemas.microsoft.com/office/drawing/2014/main" id="{B0CEB1E7-CF7E-BE4A-EBDF-D6A490B86B27}"/>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0" name="Rectangle 90">
            <a:extLst>
              <a:ext uri="{FF2B5EF4-FFF2-40B4-BE49-F238E27FC236}">
                <a16:creationId xmlns:a16="http://schemas.microsoft.com/office/drawing/2014/main" id="{3357A90A-5357-2D47-9014-541906B169A0}"/>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1" name="Rectangle 75">
            <a:extLst>
              <a:ext uri="{FF2B5EF4-FFF2-40B4-BE49-F238E27FC236}">
                <a16:creationId xmlns:a16="http://schemas.microsoft.com/office/drawing/2014/main" id="{429C4098-91DC-8FDD-993D-964E6706E1FE}"/>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2" name="Rectangle 74">
            <a:extLst>
              <a:ext uri="{FF2B5EF4-FFF2-40B4-BE49-F238E27FC236}">
                <a16:creationId xmlns:a16="http://schemas.microsoft.com/office/drawing/2014/main" id="{9B64F2C9-F48D-4115-E5D0-F95456CC5EA7}"/>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808889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99BA5C33-4E3C-DD20-33B1-53F63AD2C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1975365"/>
            <a:ext cx="8365670" cy="3822417"/>
          </a:xfrm>
          <a:prstGeom prst="rect">
            <a:avLst/>
          </a:prstGeom>
        </p:spPr>
      </p:pic>
      <p:pic>
        <p:nvPicPr>
          <p:cNvPr id="24" name="Picture 23" descr="A green call out box with an angled right side.">
            <a:extLst>
              <a:ext uri="{FF2B5EF4-FFF2-40B4-BE49-F238E27FC236}">
                <a16:creationId xmlns:a16="http://schemas.microsoft.com/office/drawing/2014/main" id="{20E99BDC-ECD3-85D8-1C7F-6E3EEA5E2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9650475"/>
            <a:ext cx="8877763" cy="1213553"/>
          </a:xfrm>
          <a:prstGeom prst="rect">
            <a:avLst/>
          </a:prstGeom>
        </p:spPr>
      </p:pic>
      <p:sp>
        <p:nvSpPr>
          <p:cNvPr id="25" name="Rectangle 75">
            <a:extLst>
              <a:ext uri="{FF2B5EF4-FFF2-40B4-BE49-F238E27FC236}">
                <a16:creationId xmlns:a16="http://schemas.microsoft.com/office/drawing/2014/main" id="{323C42EC-EDE3-9D35-D455-AA5482D26CE2}"/>
              </a:ext>
            </a:extLst>
          </p:cNvPr>
          <p:cNvSpPr>
            <a:spLocks noChangeArrowheads="1"/>
          </p:cNvSpPr>
          <p:nvPr/>
        </p:nvSpPr>
        <p:spPr bwMode="auto">
          <a:xfrm>
            <a:off x="1691640" y="19791589"/>
            <a:ext cx="9266854"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FAAF8FFB-4C63-CBFA-9CAC-7516AF601B76}"/>
              </a:ext>
            </a:extLst>
          </p:cNvPr>
          <p:cNvSpPr>
            <a:spLocks noChangeArrowheads="1"/>
          </p:cNvSpPr>
          <p:nvPr/>
        </p:nvSpPr>
        <p:spPr bwMode="auto">
          <a:xfrm>
            <a:off x="1691640" y="22229028"/>
            <a:ext cx="8952239" cy="130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20BF3F91-DBC4-D87D-33B9-2EC7FCC0FA78}"/>
              </a:ext>
            </a:extLst>
          </p:cNvPr>
          <p:cNvSpPr>
            <a:spLocks noChangeArrowheads="1"/>
          </p:cNvSpPr>
          <p:nvPr/>
        </p:nvSpPr>
        <p:spPr bwMode="auto">
          <a:xfrm>
            <a:off x="1371600" y="6007554"/>
            <a:ext cx="9829800" cy="780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 Helvetica </a:t>
            </a:r>
          </a:p>
          <a:p>
            <a:pPr lvl="1"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Arial</a:t>
            </a:r>
          </a:p>
          <a:p>
            <a:pPr eaLnBrk="1" hangingPunct="1">
              <a:lnSpc>
                <a:spcPct val="110000"/>
              </a:lnSpc>
              <a:spcBef>
                <a:spcPts val="0"/>
              </a:spcBef>
              <a:spcAft>
                <a:spcPts val="900"/>
              </a:spcAft>
              <a:buFont typeface="Arial" panose="020B0604020202020204" pitchFamily="34" charset="0"/>
              <a:buChar char="•"/>
            </a:pPr>
            <a:r>
              <a:rPr lang="en-US" altLang="en-US" sz="28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1B61E7DA-6C53-F62E-AC52-FF50B1383F80}"/>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37EC9955-DED0-2E0E-A4AE-B6248E5E5CB0}"/>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857"/>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28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734749" lvl="2" indent="-391866">
              <a:lnSpc>
                <a:spcPct val="110000"/>
              </a:lnSpc>
              <a:spcBef>
                <a:spcPts val="0"/>
              </a:spcBef>
              <a:spcAft>
                <a:spcPts val="857"/>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857"/>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3A849C65-65E7-3B7B-F322-9FBEF6237616}"/>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DF5B9616-A1F5-22FB-AE31-CA3836305896}"/>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2" name="Rectangle 75">
            <a:extLst>
              <a:ext uri="{FF2B5EF4-FFF2-40B4-BE49-F238E27FC236}">
                <a16:creationId xmlns:a16="http://schemas.microsoft.com/office/drawing/2014/main" id="{E0EE5102-1C6D-2724-FCD1-4EDAF45EE988}"/>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3" name="Rectangle 90">
            <a:extLst>
              <a:ext uri="{FF2B5EF4-FFF2-40B4-BE49-F238E27FC236}">
                <a16:creationId xmlns:a16="http://schemas.microsoft.com/office/drawing/2014/main" id="{B0A4D4A9-4E3A-CC0B-F39F-A7F7322A4CC8}"/>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4" name="Rectangle 75">
            <a:extLst>
              <a:ext uri="{FF2B5EF4-FFF2-40B4-BE49-F238E27FC236}">
                <a16:creationId xmlns:a16="http://schemas.microsoft.com/office/drawing/2014/main" id="{D6A87447-B01E-A6AF-D63E-40B842413216}"/>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5" name="Rectangle 90">
            <a:extLst>
              <a:ext uri="{FF2B5EF4-FFF2-40B4-BE49-F238E27FC236}">
                <a16:creationId xmlns:a16="http://schemas.microsoft.com/office/drawing/2014/main" id="{44DEC3C9-9B38-36BB-704D-6EA1DBFD1FA7}"/>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Only use one of these on your poster.</a:t>
            </a:r>
          </a:p>
        </p:txBody>
      </p:sp>
      <p:sp>
        <p:nvSpPr>
          <p:cNvPr id="36" name="Rectangle 75">
            <a:extLst>
              <a:ext uri="{FF2B5EF4-FFF2-40B4-BE49-F238E27FC236}">
                <a16:creationId xmlns:a16="http://schemas.microsoft.com/office/drawing/2014/main" id="{6F1698E2-210D-3D13-D32F-97661F523389}"/>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Hot Dog and Hamburger</a:t>
            </a:r>
          </a:p>
        </p:txBody>
      </p:sp>
      <p:sp>
        <p:nvSpPr>
          <p:cNvPr id="37" name="Rectangle 90">
            <a:extLst>
              <a:ext uri="{FF2B5EF4-FFF2-40B4-BE49-F238E27FC236}">
                <a16:creationId xmlns:a16="http://schemas.microsoft.com/office/drawing/2014/main" id="{3305D6BC-B73D-7230-E3FE-9E3C1716D8AC}"/>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8" name="Rectangle 75">
            <a:extLst>
              <a:ext uri="{FF2B5EF4-FFF2-40B4-BE49-F238E27FC236}">
                <a16:creationId xmlns:a16="http://schemas.microsoft.com/office/drawing/2014/main" id="{AA3E7D15-FDF0-55A1-1924-94FC424A9E6B}"/>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9" name="Rectangle 90">
            <a:extLst>
              <a:ext uri="{FF2B5EF4-FFF2-40B4-BE49-F238E27FC236}">
                <a16:creationId xmlns:a16="http://schemas.microsoft.com/office/drawing/2014/main" id="{1EEAAAB1-C183-8789-5AD0-D4E48D51022C}"/>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0" name="Rectangle 75">
            <a:extLst>
              <a:ext uri="{FF2B5EF4-FFF2-40B4-BE49-F238E27FC236}">
                <a16:creationId xmlns:a16="http://schemas.microsoft.com/office/drawing/2014/main" id="{F4C12570-E930-6F8A-CEF9-885DBBE13DAA}"/>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1" name="Rectangle 90">
            <a:extLst>
              <a:ext uri="{FF2B5EF4-FFF2-40B4-BE49-F238E27FC236}">
                <a16:creationId xmlns:a16="http://schemas.microsoft.com/office/drawing/2014/main" id="{18AC6C17-DFC9-EB51-7DDD-F1B0D8AFE848}"/>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2" name="Rectangle 75">
            <a:extLst>
              <a:ext uri="{FF2B5EF4-FFF2-40B4-BE49-F238E27FC236}">
                <a16:creationId xmlns:a16="http://schemas.microsoft.com/office/drawing/2014/main" id="{951CCA3E-FFF1-9340-8EF2-16CEE95039E9}"/>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3" name="Rectangle 74">
            <a:extLst>
              <a:ext uri="{FF2B5EF4-FFF2-40B4-BE49-F238E27FC236}">
                <a16:creationId xmlns:a16="http://schemas.microsoft.com/office/drawing/2014/main" id="{CA346D94-D673-DA45-946E-9CF5FEC05380}"/>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1461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8ACBE27C-F21D-339A-3107-B4D73594A1BE}"/>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 name="Rectangle 75">
            <a:extLst>
              <a:ext uri="{FF2B5EF4-FFF2-40B4-BE49-F238E27FC236}">
                <a16:creationId xmlns:a16="http://schemas.microsoft.com/office/drawing/2014/main" id="{12B311CD-C0A2-DC42-B0ED-12087C6CC417}"/>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 name="Rectangle 74">
            <a:extLst>
              <a:ext uri="{FF2B5EF4-FFF2-40B4-BE49-F238E27FC236}">
                <a16:creationId xmlns:a16="http://schemas.microsoft.com/office/drawing/2014/main" id="{93DF6D21-3504-89EA-62C0-5BE929E181A3}"/>
              </a:ext>
            </a:extLst>
          </p:cNvPr>
          <p:cNvSpPr>
            <a:spLocks noChangeArrowheads="1"/>
          </p:cNvSpPr>
          <p:nvPr/>
        </p:nvSpPr>
        <p:spPr bwMode="auto">
          <a:xfrm>
            <a:off x="1371600"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5" name="Rectangle 90">
            <a:extLst>
              <a:ext uri="{FF2B5EF4-FFF2-40B4-BE49-F238E27FC236}">
                <a16:creationId xmlns:a16="http://schemas.microsoft.com/office/drawing/2014/main" id="{A091BD21-BA6B-321A-5283-7AA1578AC5FB}"/>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6" name="Rectangle 75">
            <a:extLst>
              <a:ext uri="{FF2B5EF4-FFF2-40B4-BE49-F238E27FC236}">
                <a16:creationId xmlns:a16="http://schemas.microsoft.com/office/drawing/2014/main" id="{B0D45787-C19C-8E2D-8965-E77AB107093E}"/>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7" name="Rectangle 90">
            <a:extLst>
              <a:ext uri="{FF2B5EF4-FFF2-40B4-BE49-F238E27FC236}">
                <a16:creationId xmlns:a16="http://schemas.microsoft.com/office/drawing/2014/main" id="{FE7D5CA7-F7F0-2B8C-EE3A-1FC4828D060D}"/>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8" name="Rectangle 75">
            <a:extLst>
              <a:ext uri="{FF2B5EF4-FFF2-40B4-BE49-F238E27FC236}">
                <a16:creationId xmlns:a16="http://schemas.microsoft.com/office/drawing/2014/main" id="{FA603FF1-E36F-7555-6A93-C7922AB9C90F}"/>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9" name="Rectangle 90">
            <a:extLst>
              <a:ext uri="{FF2B5EF4-FFF2-40B4-BE49-F238E27FC236}">
                <a16:creationId xmlns:a16="http://schemas.microsoft.com/office/drawing/2014/main" id="{1BEBB714-6742-581C-529C-0E3AFEE40EE4}"/>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0" name="Rectangle 75">
            <a:extLst>
              <a:ext uri="{FF2B5EF4-FFF2-40B4-BE49-F238E27FC236}">
                <a16:creationId xmlns:a16="http://schemas.microsoft.com/office/drawing/2014/main" id="{3107E727-92D0-4F2E-4771-2A2BA76ACCA7}"/>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1" name="Rectangle 90">
            <a:extLst>
              <a:ext uri="{FF2B5EF4-FFF2-40B4-BE49-F238E27FC236}">
                <a16:creationId xmlns:a16="http://schemas.microsoft.com/office/drawing/2014/main" id="{87B35776-E44E-48C8-D758-6520E640989E}"/>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2" name="Rectangle 75">
            <a:extLst>
              <a:ext uri="{FF2B5EF4-FFF2-40B4-BE49-F238E27FC236}">
                <a16:creationId xmlns:a16="http://schemas.microsoft.com/office/drawing/2014/main" id="{0536DDEC-400B-9B06-0380-B04338B8259D}"/>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3" name="Rectangle 90">
            <a:extLst>
              <a:ext uri="{FF2B5EF4-FFF2-40B4-BE49-F238E27FC236}">
                <a16:creationId xmlns:a16="http://schemas.microsoft.com/office/drawing/2014/main" id="{45358C2E-1C7C-4554-7AC8-4F5F38F48702}"/>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4" name="Rectangle 75">
            <a:extLst>
              <a:ext uri="{FF2B5EF4-FFF2-40B4-BE49-F238E27FC236}">
                <a16:creationId xmlns:a16="http://schemas.microsoft.com/office/drawing/2014/main" id="{20857C9F-0D8D-A428-2EB0-7CF686F672F2}"/>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5" name="Rectangle 90">
            <a:extLst>
              <a:ext uri="{FF2B5EF4-FFF2-40B4-BE49-F238E27FC236}">
                <a16:creationId xmlns:a16="http://schemas.microsoft.com/office/drawing/2014/main" id="{8500A0D7-1489-5980-1173-3DF245D9736B}"/>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6" name="Rectangle 75">
            <a:extLst>
              <a:ext uri="{FF2B5EF4-FFF2-40B4-BE49-F238E27FC236}">
                <a16:creationId xmlns:a16="http://schemas.microsoft.com/office/drawing/2014/main" id="{3C0A727F-62F0-267F-DC49-DE5805340F06}"/>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17" name="Rectangle 90">
            <a:extLst>
              <a:ext uri="{FF2B5EF4-FFF2-40B4-BE49-F238E27FC236}">
                <a16:creationId xmlns:a16="http://schemas.microsoft.com/office/drawing/2014/main" id="{0FB46A95-2693-8A73-EABF-BF34FC602D1A}"/>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8" name="Rectangle 75">
            <a:extLst>
              <a:ext uri="{FF2B5EF4-FFF2-40B4-BE49-F238E27FC236}">
                <a16:creationId xmlns:a16="http://schemas.microsoft.com/office/drawing/2014/main" id="{CEC2937A-FEEC-F280-BB93-CD6E18556C44}"/>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Tree>
    <p:extLst>
      <p:ext uri="{BB962C8B-B14F-4D97-AF65-F5344CB8AC3E}">
        <p14:creationId xmlns:p14="http://schemas.microsoft.com/office/powerpoint/2010/main" val="3706865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0">
            <a:extLst>
              <a:ext uri="{FF2B5EF4-FFF2-40B4-BE49-F238E27FC236}">
                <a16:creationId xmlns:a16="http://schemas.microsoft.com/office/drawing/2014/main" id="{3C52F30D-F2C5-6D57-1E09-E94B3EE11606}"/>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12" name="Rectangle 75">
            <a:extLst>
              <a:ext uri="{FF2B5EF4-FFF2-40B4-BE49-F238E27FC236}">
                <a16:creationId xmlns:a16="http://schemas.microsoft.com/office/drawing/2014/main" id="{F3CA8891-B55F-2F27-DC0F-61272D2644FB}"/>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74">
            <a:extLst>
              <a:ext uri="{FF2B5EF4-FFF2-40B4-BE49-F238E27FC236}">
                <a16:creationId xmlns:a16="http://schemas.microsoft.com/office/drawing/2014/main" id="{D18A09C2-D86B-948E-2E9D-FC4A5E9F3A21}"/>
              </a:ext>
            </a:extLst>
          </p:cNvPr>
          <p:cNvSpPr>
            <a:spLocks noChangeArrowheads="1"/>
          </p:cNvSpPr>
          <p:nvPr/>
        </p:nvSpPr>
        <p:spPr bwMode="auto">
          <a:xfrm>
            <a:off x="1371600"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2" name="Rectangle 90">
            <a:extLst>
              <a:ext uri="{FF2B5EF4-FFF2-40B4-BE49-F238E27FC236}">
                <a16:creationId xmlns:a16="http://schemas.microsoft.com/office/drawing/2014/main" id="{849A7684-5882-2ABA-347E-CE38B16B6E20}"/>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3" name="Rectangle 75">
            <a:extLst>
              <a:ext uri="{FF2B5EF4-FFF2-40B4-BE49-F238E27FC236}">
                <a16:creationId xmlns:a16="http://schemas.microsoft.com/office/drawing/2014/main" id="{EFDBE250-E0E0-154E-FF0D-229FD4F03277}"/>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4" name="Rectangle 90">
            <a:extLst>
              <a:ext uri="{FF2B5EF4-FFF2-40B4-BE49-F238E27FC236}">
                <a16:creationId xmlns:a16="http://schemas.microsoft.com/office/drawing/2014/main" id="{2CCB0127-66BD-35FA-5031-5435E2B9F404}"/>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5" name="Rectangle 75">
            <a:extLst>
              <a:ext uri="{FF2B5EF4-FFF2-40B4-BE49-F238E27FC236}">
                <a16:creationId xmlns:a16="http://schemas.microsoft.com/office/drawing/2014/main" id="{1429C21C-DAFF-14AA-B3F9-2923A0E7F7F2}"/>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6" name="Rectangle 90">
            <a:extLst>
              <a:ext uri="{FF2B5EF4-FFF2-40B4-BE49-F238E27FC236}">
                <a16:creationId xmlns:a16="http://schemas.microsoft.com/office/drawing/2014/main" id="{B68EC363-30C3-5C2E-DCA0-4F12007A3391}"/>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7" name="Rectangle 75">
            <a:extLst>
              <a:ext uri="{FF2B5EF4-FFF2-40B4-BE49-F238E27FC236}">
                <a16:creationId xmlns:a16="http://schemas.microsoft.com/office/drawing/2014/main" id="{75E29392-6201-8206-FF9E-0822AF027800}"/>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 name="Rectangle 90">
            <a:extLst>
              <a:ext uri="{FF2B5EF4-FFF2-40B4-BE49-F238E27FC236}">
                <a16:creationId xmlns:a16="http://schemas.microsoft.com/office/drawing/2014/main" id="{72E94B74-DA51-2D23-9295-9E7E4617F129}"/>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 name="Rectangle 75">
            <a:extLst>
              <a:ext uri="{FF2B5EF4-FFF2-40B4-BE49-F238E27FC236}">
                <a16:creationId xmlns:a16="http://schemas.microsoft.com/office/drawing/2014/main" id="{5D927D51-00AE-4559-115C-12F0F60EE6BA}"/>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 name="Rectangle 90">
            <a:extLst>
              <a:ext uri="{FF2B5EF4-FFF2-40B4-BE49-F238E27FC236}">
                <a16:creationId xmlns:a16="http://schemas.microsoft.com/office/drawing/2014/main" id="{16268980-3D3B-93BA-A8B4-625BE2A10526}"/>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5" name="Rectangle 75">
            <a:extLst>
              <a:ext uri="{FF2B5EF4-FFF2-40B4-BE49-F238E27FC236}">
                <a16:creationId xmlns:a16="http://schemas.microsoft.com/office/drawing/2014/main" id="{0073E099-30C5-EFD2-7EF0-775932C865F1}"/>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6" name="Rectangle 90">
            <a:extLst>
              <a:ext uri="{FF2B5EF4-FFF2-40B4-BE49-F238E27FC236}">
                <a16:creationId xmlns:a16="http://schemas.microsoft.com/office/drawing/2014/main" id="{E1F4AA98-DFCD-29CE-4723-5BA5B67EF40D}"/>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7" name="Rectangle 75">
            <a:extLst>
              <a:ext uri="{FF2B5EF4-FFF2-40B4-BE49-F238E27FC236}">
                <a16:creationId xmlns:a16="http://schemas.microsoft.com/office/drawing/2014/main" id="{C6C9B382-39DF-A1A2-CEEB-DF705D6EBA69}"/>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8" name="Rectangle 90">
            <a:extLst>
              <a:ext uri="{FF2B5EF4-FFF2-40B4-BE49-F238E27FC236}">
                <a16:creationId xmlns:a16="http://schemas.microsoft.com/office/drawing/2014/main" id="{1A735B77-B6CC-7258-99D4-A97DEFDB814B}"/>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9" name="Rectangle 75">
            <a:extLst>
              <a:ext uri="{FF2B5EF4-FFF2-40B4-BE49-F238E27FC236}">
                <a16:creationId xmlns:a16="http://schemas.microsoft.com/office/drawing/2014/main" id="{1D646D4E-34AE-7E4B-699A-B71003EA2D17}"/>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Tree>
    <p:extLst>
      <p:ext uri="{BB962C8B-B14F-4D97-AF65-F5344CB8AC3E}">
        <p14:creationId xmlns:p14="http://schemas.microsoft.com/office/powerpoint/2010/main" val="327442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90">
            <a:extLst>
              <a:ext uri="{FF2B5EF4-FFF2-40B4-BE49-F238E27FC236}">
                <a16:creationId xmlns:a16="http://schemas.microsoft.com/office/drawing/2014/main" id="{DA50B5E4-03EE-D1BA-C205-48B12F9A3CCF}"/>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0" name="Rectangle 75">
            <a:extLst>
              <a:ext uri="{FF2B5EF4-FFF2-40B4-BE49-F238E27FC236}">
                <a16:creationId xmlns:a16="http://schemas.microsoft.com/office/drawing/2014/main" id="{FFE13040-8987-8BC6-D3E0-E5470EB88B9D}"/>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1" name="Rectangle 74">
            <a:extLst>
              <a:ext uri="{FF2B5EF4-FFF2-40B4-BE49-F238E27FC236}">
                <a16:creationId xmlns:a16="http://schemas.microsoft.com/office/drawing/2014/main" id="{B189065D-177F-CFE1-49F6-EA4816F1D8FA}"/>
              </a:ext>
            </a:extLst>
          </p:cNvPr>
          <p:cNvSpPr>
            <a:spLocks noChangeArrowheads="1"/>
          </p:cNvSpPr>
          <p:nvPr/>
        </p:nvSpPr>
        <p:spPr bwMode="auto">
          <a:xfrm>
            <a:off x="8778240" y="914400"/>
            <a:ext cx="3351276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2" name="Rectangle 90">
            <a:extLst>
              <a:ext uri="{FF2B5EF4-FFF2-40B4-BE49-F238E27FC236}">
                <a16:creationId xmlns:a16="http://schemas.microsoft.com/office/drawing/2014/main" id="{10E34A5D-15E2-97D5-3ABE-40E7D9551E77}"/>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3" name="Rectangle 75">
            <a:extLst>
              <a:ext uri="{FF2B5EF4-FFF2-40B4-BE49-F238E27FC236}">
                <a16:creationId xmlns:a16="http://schemas.microsoft.com/office/drawing/2014/main" id="{1A88D63F-D091-1C67-71EC-C479B8E369A8}"/>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4" name="Rectangle 90">
            <a:extLst>
              <a:ext uri="{FF2B5EF4-FFF2-40B4-BE49-F238E27FC236}">
                <a16:creationId xmlns:a16="http://schemas.microsoft.com/office/drawing/2014/main" id="{E535560E-41E3-0194-8ED3-137C9254A7E2}"/>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5" name="Rectangle 75">
            <a:extLst>
              <a:ext uri="{FF2B5EF4-FFF2-40B4-BE49-F238E27FC236}">
                <a16:creationId xmlns:a16="http://schemas.microsoft.com/office/drawing/2014/main" id="{8DBCA2F0-A442-A0EE-EB6E-3075381824E6}"/>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6" name="Rectangle 90">
            <a:extLst>
              <a:ext uri="{FF2B5EF4-FFF2-40B4-BE49-F238E27FC236}">
                <a16:creationId xmlns:a16="http://schemas.microsoft.com/office/drawing/2014/main" id="{24D49A82-1C37-13D4-70DA-67BF71C45A66}"/>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7" name="Rectangle 75">
            <a:extLst>
              <a:ext uri="{FF2B5EF4-FFF2-40B4-BE49-F238E27FC236}">
                <a16:creationId xmlns:a16="http://schemas.microsoft.com/office/drawing/2014/main" id="{D7E7F47B-960D-FDCB-BEBF-B2C04FAE853B}"/>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28" name="Rectangle 90">
            <a:extLst>
              <a:ext uri="{FF2B5EF4-FFF2-40B4-BE49-F238E27FC236}">
                <a16:creationId xmlns:a16="http://schemas.microsoft.com/office/drawing/2014/main" id="{5D59CB8E-B77F-DC3B-C65E-5031508E6918}"/>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29" name="Rectangle 75">
            <a:extLst>
              <a:ext uri="{FF2B5EF4-FFF2-40B4-BE49-F238E27FC236}">
                <a16:creationId xmlns:a16="http://schemas.microsoft.com/office/drawing/2014/main" id="{4A22B473-DE1F-3113-8A2C-089B3D447F1E}"/>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0" name="Rectangle 90">
            <a:extLst>
              <a:ext uri="{FF2B5EF4-FFF2-40B4-BE49-F238E27FC236}">
                <a16:creationId xmlns:a16="http://schemas.microsoft.com/office/drawing/2014/main" id="{0945A5FB-CCC7-5EDB-18E5-AE3C9B8A5C7B}"/>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1" name="Rectangle 75">
            <a:extLst>
              <a:ext uri="{FF2B5EF4-FFF2-40B4-BE49-F238E27FC236}">
                <a16:creationId xmlns:a16="http://schemas.microsoft.com/office/drawing/2014/main" id="{56E3E3A0-4BA8-F45E-80EA-DA5B6F80231D}"/>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2" name="Rectangle 90">
            <a:extLst>
              <a:ext uri="{FF2B5EF4-FFF2-40B4-BE49-F238E27FC236}">
                <a16:creationId xmlns:a16="http://schemas.microsoft.com/office/drawing/2014/main" id="{DF8DA134-438A-20E5-28D4-31D2278451CD}"/>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3" name="Rectangle 75">
            <a:extLst>
              <a:ext uri="{FF2B5EF4-FFF2-40B4-BE49-F238E27FC236}">
                <a16:creationId xmlns:a16="http://schemas.microsoft.com/office/drawing/2014/main" id="{B9CCC0E0-6CA4-6F5E-C958-BAC1B93DAF45}"/>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4" name="Rectangle 90">
            <a:extLst>
              <a:ext uri="{FF2B5EF4-FFF2-40B4-BE49-F238E27FC236}">
                <a16:creationId xmlns:a16="http://schemas.microsoft.com/office/drawing/2014/main" id="{362EA4BB-36DE-9AD6-2EFF-41C9AA88661C}"/>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5" name="Rectangle 75">
            <a:extLst>
              <a:ext uri="{FF2B5EF4-FFF2-40B4-BE49-F238E27FC236}">
                <a16:creationId xmlns:a16="http://schemas.microsoft.com/office/drawing/2014/main" id="{456B303A-E14E-1BC2-372B-C9A2C93FAEE5}"/>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Tree>
    <p:extLst>
      <p:ext uri="{BB962C8B-B14F-4D97-AF65-F5344CB8AC3E}">
        <p14:creationId xmlns:p14="http://schemas.microsoft.com/office/powerpoint/2010/main" val="1321964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38072ACD-D1DF-B0A9-B446-A69474353FEE}"/>
              </a:ext>
            </a:extLst>
          </p:cNvPr>
          <p:cNvSpPr>
            <a:spLocks noChangeArrowheads="1"/>
          </p:cNvSpPr>
          <p:nvPr/>
        </p:nvSpPr>
        <p:spPr bwMode="auto">
          <a:xfrm>
            <a:off x="13716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 name="Group 2">
            <a:extLst>
              <a:ext uri="{FF2B5EF4-FFF2-40B4-BE49-F238E27FC236}">
                <a16:creationId xmlns:a16="http://schemas.microsoft.com/office/drawing/2014/main" id="{08E42994-9DA1-5A3F-4C04-47B7B9454643}"/>
              </a:ext>
            </a:extLst>
          </p:cNvPr>
          <p:cNvGrpSpPr/>
          <p:nvPr/>
        </p:nvGrpSpPr>
        <p:grpSpPr>
          <a:xfrm>
            <a:off x="1371600" y="4850182"/>
            <a:ext cx="9829800" cy="1143000"/>
            <a:chOff x="1371600" y="4850182"/>
            <a:chExt cx="9829800" cy="1143000"/>
          </a:xfrm>
        </p:grpSpPr>
        <p:sp>
          <p:nvSpPr>
            <p:cNvPr id="5" name="Rectangle 4">
              <a:extLst>
                <a:ext uri="{FF2B5EF4-FFF2-40B4-BE49-F238E27FC236}">
                  <a16:creationId xmlns:a16="http://schemas.microsoft.com/office/drawing/2014/main" id="{45B13246-540F-729C-C20C-7530DB2F5E5C}"/>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9" name="Rectangle 75">
              <a:extLst>
                <a:ext uri="{FF2B5EF4-FFF2-40B4-BE49-F238E27FC236}">
                  <a16:creationId xmlns:a16="http://schemas.microsoft.com/office/drawing/2014/main" id="{57E17B50-0271-E314-7644-2F301C06D803}"/>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8" name="Rectangle 90">
            <a:extLst>
              <a:ext uri="{FF2B5EF4-FFF2-40B4-BE49-F238E27FC236}">
                <a16:creationId xmlns:a16="http://schemas.microsoft.com/office/drawing/2014/main" id="{3BA86322-DB8A-1B2C-0527-FFDE8A1021C4}"/>
              </a:ext>
            </a:extLst>
          </p:cNvPr>
          <p:cNvSpPr>
            <a:spLocks noChangeArrowheads="1"/>
          </p:cNvSpPr>
          <p:nvPr/>
        </p:nvSpPr>
        <p:spPr bwMode="auto">
          <a:xfrm>
            <a:off x="118110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9" name="Group 38">
            <a:extLst>
              <a:ext uri="{FF2B5EF4-FFF2-40B4-BE49-F238E27FC236}">
                <a16:creationId xmlns:a16="http://schemas.microsoft.com/office/drawing/2014/main" id="{8461FF41-2C86-8854-70A4-3B992A6048F0}"/>
              </a:ext>
            </a:extLst>
          </p:cNvPr>
          <p:cNvGrpSpPr/>
          <p:nvPr/>
        </p:nvGrpSpPr>
        <p:grpSpPr>
          <a:xfrm>
            <a:off x="11811000" y="4850182"/>
            <a:ext cx="9829800" cy="1143000"/>
            <a:chOff x="1371600" y="4850182"/>
            <a:chExt cx="9829800" cy="1143000"/>
          </a:xfrm>
        </p:grpSpPr>
        <p:sp>
          <p:nvSpPr>
            <p:cNvPr id="40" name="Rectangle 39">
              <a:extLst>
                <a:ext uri="{FF2B5EF4-FFF2-40B4-BE49-F238E27FC236}">
                  <a16:creationId xmlns:a16="http://schemas.microsoft.com/office/drawing/2014/main" id="{1319D40D-9596-A2D5-BA0D-8C6E65D645D0}"/>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41" name="Rectangle 75">
              <a:extLst>
                <a:ext uri="{FF2B5EF4-FFF2-40B4-BE49-F238E27FC236}">
                  <a16:creationId xmlns:a16="http://schemas.microsoft.com/office/drawing/2014/main" id="{18CAF5A8-D783-A719-3B34-F9E72096A665}"/>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42" name="Rectangle 90">
            <a:extLst>
              <a:ext uri="{FF2B5EF4-FFF2-40B4-BE49-F238E27FC236}">
                <a16:creationId xmlns:a16="http://schemas.microsoft.com/office/drawing/2014/main" id="{0B82175C-D564-0C71-5A4D-033F2552676C}"/>
              </a:ext>
            </a:extLst>
          </p:cNvPr>
          <p:cNvSpPr>
            <a:spLocks noChangeArrowheads="1"/>
          </p:cNvSpPr>
          <p:nvPr/>
        </p:nvSpPr>
        <p:spPr bwMode="auto">
          <a:xfrm>
            <a:off x="222504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43" name="Group 42">
            <a:extLst>
              <a:ext uri="{FF2B5EF4-FFF2-40B4-BE49-F238E27FC236}">
                <a16:creationId xmlns:a16="http://schemas.microsoft.com/office/drawing/2014/main" id="{6C874BDE-0D7A-D9B9-311C-B8B8CBD2F4B6}"/>
              </a:ext>
            </a:extLst>
          </p:cNvPr>
          <p:cNvGrpSpPr/>
          <p:nvPr/>
        </p:nvGrpSpPr>
        <p:grpSpPr>
          <a:xfrm>
            <a:off x="22250400" y="4850182"/>
            <a:ext cx="9829800" cy="1143000"/>
            <a:chOff x="1371600" y="4850182"/>
            <a:chExt cx="9829800" cy="1143000"/>
          </a:xfrm>
        </p:grpSpPr>
        <p:sp>
          <p:nvSpPr>
            <p:cNvPr id="44" name="Rectangle 43">
              <a:extLst>
                <a:ext uri="{FF2B5EF4-FFF2-40B4-BE49-F238E27FC236}">
                  <a16:creationId xmlns:a16="http://schemas.microsoft.com/office/drawing/2014/main" id="{4D17EAF7-8006-F724-FF64-0325A4D1499F}"/>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45" name="Rectangle 75">
              <a:extLst>
                <a:ext uri="{FF2B5EF4-FFF2-40B4-BE49-F238E27FC236}">
                  <a16:creationId xmlns:a16="http://schemas.microsoft.com/office/drawing/2014/main" id="{DD7BBEC6-9511-E32E-AFA8-31B022FA974B}"/>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46" name="Rectangle 90">
            <a:extLst>
              <a:ext uri="{FF2B5EF4-FFF2-40B4-BE49-F238E27FC236}">
                <a16:creationId xmlns:a16="http://schemas.microsoft.com/office/drawing/2014/main" id="{586D0319-F86A-5DCE-5C78-0C547CBB8D63}"/>
              </a:ext>
            </a:extLst>
          </p:cNvPr>
          <p:cNvSpPr>
            <a:spLocks noChangeArrowheads="1"/>
          </p:cNvSpPr>
          <p:nvPr/>
        </p:nvSpPr>
        <p:spPr bwMode="auto">
          <a:xfrm>
            <a:off x="326898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47" name="Group 46">
            <a:extLst>
              <a:ext uri="{FF2B5EF4-FFF2-40B4-BE49-F238E27FC236}">
                <a16:creationId xmlns:a16="http://schemas.microsoft.com/office/drawing/2014/main" id="{7A8DE4C2-96BB-C0CD-CF67-540699CE763E}"/>
              </a:ext>
            </a:extLst>
          </p:cNvPr>
          <p:cNvGrpSpPr/>
          <p:nvPr/>
        </p:nvGrpSpPr>
        <p:grpSpPr>
          <a:xfrm>
            <a:off x="32689800" y="4850182"/>
            <a:ext cx="9829800" cy="1143000"/>
            <a:chOff x="1371600" y="4850182"/>
            <a:chExt cx="9829800" cy="1143000"/>
          </a:xfrm>
        </p:grpSpPr>
        <p:sp>
          <p:nvSpPr>
            <p:cNvPr id="48" name="Rectangle 47">
              <a:extLst>
                <a:ext uri="{FF2B5EF4-FFF2-40B4-BE49-F238E27FC236}">
                  <a16:creationId xmlns:a16="http://schemas.microsoft.com/office/drawing/2014/main" id="{DCA8ABE2-2782-9DD4-07BA-2B17CB7FAD64}"/>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49" name="Rectangle 75">
              <a:extLst>
                <a:ext uri="{FF2B5EF4-FFF2-40B4-BE49-F238E27FC236}">
                  <a16:creationId xmlns:a16="http://schemas.microsoft.com/office/drawing/2014/main" id="{C3FB38D7-35EA-CCD4-955E-5E134F4AE740}"/>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50" name="Rectangle 90">
            <a:extLst>
              <a:ext uri="{FF2B5EF4-FFF2-40B4-BE49-F238E27FC236}">
                <a16:creationId xmlns:a16="http://schemas.microsoft.com/office/drawing/2014/main" id="{E6B182B3-4BFF-E5AD-8A9C-6295C43EFB7F}"/>
              </a:ext>
            </a:extLst>
          </p:cNvPr>
          <p:cNvSpPr>
            <a:spLocks noChangeArrowheads="1"/>
          </p:cNvSpPr>
          <p:nvPr/>
        </p:nvSpPr>
        <p:spPr bwMode="auto">
          <a:xfrm>
            <a:off x="13716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51" name="Group 50">
            <a:extLst>
              <a:ext uri="{FF2B5EF4-FFF2-40B4-BE49-F238E27FC236}">
                <a16:creationId xmlns:a16="http://schemas.microsoft.com/office/drawing/2014/main" id="{94918098-22F2-968A-47DB-D126F88CD882}"/>
              </a:ext>
            </a:extLst>
          </p:cNvPr>
          <p:cNvGrpSpPr/>
          <p:nvPr/>
        </p:nvGrpSpPr>
        <p:grpSpPr>
          <a:xfrm>
            <a:off x="1371600" y="16282648"/>
            <a:ext cx="9829800" cy="1143000"/>
            <a:chOff x="1371600" y="4850182"/>
            <a:chExt cx="9829800" cy="1143000"/>
          </a:xfrm>
        </p:grpSpPr>
        <p:sp>
          <p:nvSpPr>
            <p:cNvPr id="52" name="Rectangle 51">
              <a:extLst>
                <a:ext uri="{FF2B5EF4-FFF2-40B4-BE49-F238E27FC236}">
                  <a16:creationId xmlns:a16="http://schemas.microsoft.com/office/drawing/2014/main" id="{6785E4BA-EC57-5244-D3CD-F96DBDC213D4}"/>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3" name="Rectangle 75">
              <a:extLst>
                <a:ext uri="{FF2B5EF4-FFF2-40B4-BE49-F238E27FC236}">
                  <a16:creationId xmlns:a16="http://schemas.microsoft.com/office/drawing/2014/main" id="{23EF6E5E-F400-FFB6-3253-CE70D48A713F}"/>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54" name="Rectangle 90">
            <a:extLst>
              <a:ext uri="{FF2B5EF4-FFF2-40B4-BE49-F238E27FC236}">
                <a16:creationId xmlns:a16="http://schemas.microsoft.com/office/drawing/2014/main" id="{F3C942B0-0C35-7301-CBC9-C3C3C5F84279}"/>
              </a:ext>
            </a:extLst>
          </p:cNvPr>
          <p:cNvSpPr>
            <a:spLocks noChangeArrowheads="1"/>
          </p:cNvSpPr>
          <p:nvPr/>
        </p:nvSpPr>
        <p:spPr bwMode="auto">
          <a:xfrm>
            <a:off x="118110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55" name="Group 54">
            <a:extLst>
              <a:ext uri="{FF2B5EF4-FFF2-40B4-BE49-F238E27FC236}">
                <a16:creationId xmlns:a16="http://schemas.microsoft.com/office/drawing/2014/main" id="{BA9D676E-20A2-CA6D-C304-F9EEA57CD16C}"/>
              </a:ext>
            </a:extLst>
          </p:cNvPr>
          <p:cNvGrpSpPr/>
          <p:nvPr/>
        </p:nvGrpSpPr>
        <p:grpSpPr>
          <a:xfrm>
            <a:off x="11811000" y="16282648"/>
            <a:ext cx="9829800" cy="1143000"/>
            <a:chOff x="1371600" y="4850182"/>
            <a:chExt cx="9829800" cy="1143000"/>
          </a:xfrm>
        </p:grpSpPr>
        <p:sp>
          <p:nvSpPr>
            <p:cNvPr id="56" name="Rectangle 55">
              <a:extLst>
                <a:ext uri="{FF2B5EF4-FFF2-40B4-BE49-F238E27FC236}">
                  <a16:creationId xmlns:a16="http://schemas.microsoft.com/office/drawing/2014/main" id="{99E6AFFA-266B-21D7-CBB8-8A95DA99860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7" name="Rectangle 75">
              <a:extLst>
                <a:ext uri="{FF2B5EF4-FFF2-40B4-BE49-F238E27FC236}">
                  <a16:creationId xmlns:a16="http://schemas.microsoft.com/office/drawing/2014/main" id="{5057A6B3-E8C5-EFB6-7542-B23E6630BA28}"/>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58" name="Rectangle 90">
            <a:extLst>
              <a:ext uri="{FF2B5EF4-FFF2-40B4-BE49-F238E27FC236}">
                <a16:creationId xmlns:a16="http://schemas.microsoft.com/office/drawing/2014/main" id="{E6E2AC0B-2031-0EE5-4629-6B1B5D54CC05}"/>
              </a:ext>
            </a:extLst>
          </p:cNvPr>
          <p:cNvSpPr>
            <a:spLocks noChangeArrowheads="1"/>
          </p:cNvSpPr>
          <p:nvPr/>
        </p:nvSpPr>
        <p:spPr bwMode="auto">
          <a:xfrm>
            <a:off x="222504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59" name="Group 58">
            <a:extLst>
              <a:ext uri="{FF2B5EF4-FFF2-40B4-BE49-F238E27FC236}">
                <a16:creationId xmlns:a16="http://schemas.microsoft.com/office/drawing/2014/main" id="{E0A5D603-B7A4-69BC-A449-1B5D44755D63}"/>
              </a:ext>
            </a:extLst>
          </p:cNvPr>
          <p:cNvGrpSpPr/>
          <p:nvPr/>
        </p:nvGrpSpPr>
        <p:grpSpPr>
          <a:xfrm>
            <a:off x="22250400" y="16282648"/>
            <a:ext cx="9829800" cy="1143000"/>
            <a:chOff x="1371600" y="4850182"/>
            <a:chExt cx="9829800" cy="1143000"/>
          </a:xfrm>
        </p:grpSpPr>
        <p:sp>
          <p:nvSpPr>
            <p:cNvPr id="60" name="Rectangle 59">
              <a:extLst>
                <a:ext uri="{FF2B5EF4-FFF2-40B4-BE49-F238E27FC236}">
                  <a16:creationId xmlns:a16="http://schemas.microsoft.com/office/drawing/2014/main" id="{3636DC2B-C0B9-680F-E5C7-A931DE9C10ED}"/>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61" name="Rectangle 75">
              <a:extLst>
                <a:ext uri="{FF2B5EF4-FFF2-40B4-BE49-F238E27FC236}">
                  <a16:creationId xmlns:a16="http://schemas.microsoft.com/office/drawing/2014/main" id="{90D4F6D2-51AE-CB56-00CC-46ADCBA94376}"/>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2" name="Rectangle 90">
            <a:extLst>
              <a:ext uri="{FF2B5EF4-FFF2-40B4-BE49-F238E27FC236}">
                <a16:creationId xmlns:a16="http://schemas.microsoft.com/office/drawing/2014/main" id="{BDA00FCE-BF50-62BE-C243-31322430B79E}"/>
              </a:ext>
            </a:extLst>
          </p:cNvPr>
          <p:cNvSpPr>
            <a:spLocks noChangeArrowheads="1"/>
          </p:cNvSpPr>
          <p:nvPr/>
        </p:nvSpPr>
        <p:spPr bwMode="auto">
          <a:xfrm>
            <a:off x="326898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63" name="Group 62">
            <a:extLst>
              <a:ext uri="{FF2B5EF4-FFF2-40B4-BE49-F238E27FC236}">
                <a16:creationId xmlns:a16="http://schemas.microsoft.com/office/drawing/2014/main" id="{2E080B7A-0DDF-0EDD-ED2D-818AB3E27648}"/>
              </a:ext>
            </a:extLst>
          </p:cNvPr>
          <p:cNvGrpSpPr/>
          <p:nvPr/>
        </p:nvGrpSpPr>
        <p:grpSpPr>
          <a:xfrm>
            <a:off x="32689800" y="16282648"/>
            <a:ext cx="9829800" cy="1143000"/>
            <a:chOff x="1371600" y="4850182"/>
            <a:chExt cx="9829800" cy="1143000"/>
          </a:xfrm>
        </p:grpSpPr>
        <p:sp>
          <p:nvSpPr>
            <p:cNvPr id="64" name="Rectangle 63">
              <a:extLst>
                <a:ext uri="{FF2B5EF4-FFF2-40B4-BE49-F238E27FC236}">
                  <a16:creationId xmlns:a16="http://schemas.microsoft.com/office/drawing/2014/main" id="{3DE6E6E6-7F81-0891-01DE-EF95F44DC8CC}"/>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65" name="Rectangle 75">
              <a:extLst>
                <a:ext uri="{FF2B5EF4-FFF2-40B4-BE49-F238E27FC236}">
                  <a16:creationId xmlns:a16="http://schemas.microsoft.com/office/drawing/2014/main" id="{12C3192F-D26B-15F7-A23B-24E5B48FED01}"/>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8" name="Rectangle 74">
            <a:extLst>
              <a:ext uri="{FF2B5EF4-FFF2-40B4-BE49-F238E27FC236}">
                <a16:creationId xmlns:a16="http://schemas.microsoft.com/office/drawing/2014/main" id="{AE6D2D05-F301-4B71-0CCC-229D2B9E36D5}"/>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49894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01F38289-FD9F-BBAD-D708-16CD8B29D33D}"/>
              </a:ext>
            </a:extLst>
          </p:cNvPr>
          <p:cNvSpPr>
            <a:spLocks noChangeArrowheads="1"/>
          </p:cNvSpPr>
          <p:nvPr/>
        </p:nvSpPr>
        <p:spPr bwMode="auto">
          <a:xfrm>
            <a:off x="13716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 name="Group 2">
            <a:extLst>
              <a:ext uri="{FF2B5EF4-FFF2-40B4-BE49-F238E27FC236}">
                <a16:creationId xmlns:a16="http://schemas.microsoft.com/office/drawing/2014/main" id="{1E66CBBF-EBF3-0243-743E-63632D55AB94}"/>
              </a:ext>
            </a:extLst>
          </p:cNvPr>
          <p:cNvGrpSpPr/>
          <p:nvPr/>
        </p:nvGrpSpPr>
        <p:grpSpPr>
          <a:xfrm>
            <a:off x="1371600" y="4850182"/>
            <a:ext cx="9829800" cy="1143000"/>
            <a:chOff x="1371600" y="4850182"/>
            <a:chExt cx="9829800" cy="1143000"/>
          </a:xfrm>
        </p:grpSpPr>
        <p:sp>
          <p:nvSpPr>
            <p:cNvPr id="4" name="Rectangle 3">
              <a:extLst>
                <a:ext uri="{FF2B5EF4-FFF2-40B4-BE49-F238E27FC236}">
                  <a16:creationId xmlns:a16="http://schemas.microsoft.com/office/drawing/2014/main" id="{1C2E7884-1813-451B-FC2D-1931747471BC}"/>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5" name="Rectangle 75">
              <a:extLst>
                <a:ext uri="{FF2B5EF4-FFF2-40B4-BE49-F238E27FC236}">
                  <a16:creationId xmlns:a16="http://schemas.microsoft.com/office/drawing/2014/main" id="{6D94068E-42AC-CFC7-5616-0ECFCE0D7616}"/>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6" name="Rectangle 90">
            <a:extLst>
              <a:ext uri="{FF2B5EF4-FFF2-40B4-BE49-F238E27FC236}">
                <a16:creationId xmlns:a16="http://schemas.microsoft.com/office/drawing/2014/main" id="{79123C9A-E140-A542-ADB8-5BB5BB307F04}"/>
              </a:ext>
            </a:extLst>
          </p:cNvPr>
          <p:cNvSpPr>
            <a:spLocks noChangeArrowheads="1"/>
          </p:cNvSpPr>
          <p:nvPr/>
        </p:nvSpPr>
        <p:spPr bwMode="auto">
          <a:xfrm>
            <a:off x="118110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7" name="Group 6">
            <a:extLst>
              <a:ext uri="{FF2B5EF4-FFF2-40B4-BE49-F238E27FC236}">
                <a16:creationId xmlns:a16="http://schemas.microsoft.com/office/drawing/2014/main" id="{C02D7C70-DC12-C262-E7BE-4A5474D1F6E4}"/>
              </a:ext>
            </a:extLst>
          </p:cNvPr>
          <p:cNvGrpSpPr/>
          <p:nvPr/>
        </p:nvGrpSpPr>
        <p:grpSpPr>
          <a:xfrm>
            <a:off x="11811000" y="4850182"/>
            <a:ext cx="9829800" cy="1143000"/>
            <a:chOff x="1371600" y="4850182"/>
            <a:chExt cx="9829800" cy="1143000"/>
          </a:xfrm>
        </p:grpSpPr>
        <p:sp>
          <p:nvSpPr>
            <p:cNvPr id="8" name="Rectangle 7">
              <a:extLst>
                <a:ext uri="{FF2B5EF4-FFF2-40B4-BE49-F238E27FC236}">
                  <a16:creationId xmlns:a16="http://schemas.microsoft.com/office/drawing/2014/main" id="{9E4A9881-AB02-402E-671A-3A52869133F8}"/>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9" name="Rectangle 75">
              <a:extLst>
                <a:ext uri="{FF2B5EF4-FFF2-40B4-BE49-F238E27FC236}">
                  <a16:creationId xmlns:a16="http://schemas.microsoft.com/office/drawing/2014/main" id="{A261A8FC-3043-B58C-0648-80CDC1FFC8F9}"/>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0" name="Rectangle 90">
            <a:extLst>
              <a:ext uri="{FF2B5EF4-FFF2-40B4-BE49-F238E27FC236}">
                <a16:creationId xmlns:a16="http://schemas.microsoft.com/office/drawing/2014/main" id="{28E86E24-7230-9A89-0449-A71AE17A0332}"/>
              </a:ext>
            </a:extLst>
          </p:cNvPr>
          <p:cNvSpPr>
            <a:spLocks noChangeArrowheads="1"/>
          </p:cNvSpPr>
          <p:nvPr/>
        </p:nvSpPr>
        <p:spPr bwMode="auto">
          <a:xfrm>
            <a:off x="222504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1" name="Group 10">
            <a:extLst>
              <a:ext uri="{FF2B5EF4-FFF2-40B4-BE49-F238E27FC236}">
                <a16:creationId xmlns:a16="http://schemas.microsoft.com/office/drawing/2014/main" id="{456B8F00-0BAD-F150-4C87-27F6DA42F95F}"/>
              </a:ext>
            </a:extLst>
          </p:cNvPr>
          <p:cNvGrpSpPr/>
          <p:nvPr/>
        </p:nvGrpSpPr>
        <p:grpSpPr>
          <a:xfrm>
            <a:off x="22250400" y="4850182"/>
            <a:ext cx="9829800" cy="1143000"/>
            <a:chOff x="1371600" y="4850182"/>
            <a:chExt cx="9829800" cy="1143000"/>
          </a:xfrm>
        </p:grpSpPr>
        <p:sp>
          <p:nvSpPr>
            <p:cNvPr id="12" name="Rectangle 11">
              <a:extLst>
                <a:ext uri="{FF2B5EF4-FFF2-40B4-BE49-F238E27FC236}">
                  <a16:creationId xmlns:a16="http://schemas.microsoft.com/office/drawing/2014/main" id="{2D01B5A9-74A4-88AB-1F48-A95661EA3E7B}"/>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3" name="Rectangle 75">
              <a:extLst>
                <a:ext uri="{FF2B5EF4-FFF2-40B4-BE49-F238E27FC236}">
                  <a16:creationId xmlns:a16="http://schemas.microsoft.com/office/drawing/2014/main" id="{1F660A18-B824-AB79-09D1-95DFB146E914}"/>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4" name="Rectangle 90">
            <a:extLst>
              <a:ext uri="{FF2B5EF4-FFF2-40B4-BE49-F238E27FC236}">
                <a16:creationId xmlns:a16="http://schemas.microsoft.com/office/drawing/2014/main" id="{0D11D494-39BB-1006-3881-C1AF00EB90E2}"/>
              </a:ext>
            </a:extLst>
          </p:cNvPr>
          <p:cNvSpPr>
            <a:spLocks noChangeArrowheads="1"/>
          </p:cNvSpPr>
          <p:nvPr/>
        </p:nvSpPr>
        <p:spPr bwMode="auto">
          <a:xfrm>
            <a:off x="32689800" y="6197638"/>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5" name="Group 14">
            <a:extLst>
              <a:ext uri="{FF2B5EF4-FFF2-40B4-BE49-F238E27FC236}">
                <a16:creationId xmlns:a16="http://schemas.microsoft.com/office/drawing/2014/main" id="{7BACBF2F-8279-DBF9-F982-3D98D73CE6C5}"/>
              </a:ext>
            </a:extLst>
          </p:cNvPr>
          <p:cNvGrpSpPr/>
          <p:nvPr/>
        </p:nvGrpSpPr>
        <p:grpSpPr>
          <a:xfrm>
            <a:off x="32689800" y="4850182"/>
            <a:ext cx="9829800" cy="1143000"/>
            <a:chOff x="1371600" y="4850182"/>
            <a:chExt cx="9829800" cy="1143000"/>
          </a:xfrm>
        </p:grpSpPr>
        <p:sp>
          <p:nvSpPr>
            <p:cNvPr id="16" name="Rectangle 15">
              <a:extLst>
                <a:ext uri="{FF2B5EF4-FFF2-40B4-BE49-F238E27FC236}">
                  <a16:creationId xmlns:a16="http://schemas.microsoft.com/office/drawing/2014/main" id="{027938DF-DFFC-C77E-E5BA-1A382D5794CE}"/>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7" name="Rectangle 75">
              <a:extLst>
                <a:ext uri="{FF2B5EF4-FFF2-40B4-BE49-F238E27FC236}">
                  <a16:creationId xmlns:a16="http://schemas.microsoft.com/office/drawing/2014/main" id="{D2D2C2D3-5F84-D2FD-ACE5-5653E6E50883}"/>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8" name="Rectangle 90">
            <a:extLst>
              <a:ext uri="{FF2B5EF4-FFF2-40B4-BE49-F238E27FC236}">
                <a16:creationId xmlns:a16="http://schemas.microsoft.com/office/drawing/2014/main" id="{B67CDD62-D5CC-1918-566C-3863F136D972}"/>
              </a:ext>
            </a:extLst>
          </p:cNvPr>
          <p:cNvSpPr>
            <a:spLocks noChangeArrowheads="1"/>
          </p:cNvSpPr>
          <p:nvPr/>
        </p:nvSpPr>
        <p:spPr bwMode="auto">
          <a:xfrm>
            <a:off x="13716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9" name="Group 18">
            <a:extLst>
              <a:ext uri="{FF2B5EF4-FFF2-40B4-BE49-F238E27FC236}">
                <a16:creationId xmlns:a16="http://schemas.microsoft.com/office/drawing/2014/main" id="{34F03D3B-68D8-A625-0BBD-E66761C0D83D}"/>
              </a:ext>
            </a:extLst>
          </p:cNvPr>
          <p:cNvGrpSpPr/>
          <p:nvPr/>
        </p:nvGrpSpPr>
        <p:grpSpPr>
          <a:xfrm>
            <a:off x="1371600" y="16282648"/>
            <a:ext cx="9829800" cy="1143000"/>
            <a:chOff x="1371600" y="4850182"/>
            <a:chExt cx="9829800" cy="1143000"/>
          </a:xfrm>
        </p:grpSpPr>
        <p:sp>
          <p:nvSpPr>
            <p:cNvPr id="20" name="Rectangle 19">
              <a:extLst>
                <a:ext uri="{FF2B5EF4-FFF2-40B4-BE49-F238E27FC236}">
                  <a16:creationId xmlns:a16="http://schemas.microsoft.com/office/drawing/2014/main" id="{8DBC5842-D58E-ADFA-394A-9206A97FDEF3}"/>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1" name="Rectangle 75">
              <a:extLst>
                <a:ext uri="{FF2B5EF4-FFF2-40B4-BE49-F238E27FC236}">
                  <a16:creationId xmlns:a16="http://schemas.microsoft.com/office/drawing/2014/main" id="{B1044877-8B4C-8D28-7DA4-E8C344988217}"/>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2" name="Rectangle 90">
            <a:extLst>
              <a:ext uri="{FF2B5EF4-FFF2-40B4-BE49-F238E27FC236}">
                <a16:creationId xmlns:a16="http://schemas.microsoft.com/office/drawing/2014/main" id="{9F1DDF77-60EC-FF0E-FBF1-81395519213F}"/>
              </a:ext>
            </a:extLst>
          </p:cNvPr>
          <p:cNvSpPr>
            <a:spLocks noChangeArrowheads="1"/>
          </p:cNvSpPr>
          <p:nvPr/>
        </p:nvSpPr>
        <p:spPr bwMode="auto">
          <a:xfrm>
            <a:off x="118110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3" name="Group 22">
            <a:extLst>
              <a:ext uri="{FF2B5EF4-FFF2-40B4-BE49-F238E27FC236}">
                <a16:creationId xmlns:a16="http://schemas.microsoft.com/office/drawing/2014/main" id="{F62EE658-F5A1-C7B8-2C0D-CC110FB009C6}"/>
              </a:ext>
            </a:extLst>
          </p:cNvPr>
          <p:cNvGrpSpPr/>
          <p:nvPr/>
        </p:nvGrpSpPr>
        <p:grpSpPr>
          <a:xfrm>
            <a:off x="11811000" y="16282648"/>
            <a:ext cx="9829800" cy="1143000"/>
            <a:chOff x="1371600" y="4850182"/>
            <a:chExt cx="9829800" cy="1143000"/>
          </a:xfrm>
        </p:grpSpPr>
        <p:sp>
          <p:nvSpPr>
            <p:cNvPr id="24" name="Rectangle 23">
              <a:extLst>
                <a:ext uri="{FF2B5EF4-FFF2-40B4-BE49-F238E27FC236}">
                  <a16:creationId xmlns:a16="http://schemas.microsoft.com/office/drawing/2014/main" id="{3633C870-3572-96DB-D732-7DFB31D1D569}"/>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5" name="Rectangle 75">
              <a:extLst>
                <a:ext uri="{FF2B5EF4-FFF2-40B4-BE49-F238E27FC236}">
                  <a16:creationId xmlns:a16="http://schemas.microsoft.com/office/drawing/2014/main" id="{62658622-3903-240B-1842-1378F7A0807C}"/>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6" name="Rectangle 90">
            <a:extLst>
              <a:ext uri="{FF2B5EF4-FFF2-40B4-BE49-F238E27FC236}">
                <a16:creationId xmlns:a16="http://schemas.microsoft.com/office/drawing/2014/main" id="{EEBAFDBA-21F4-075E-F7FE-09D8AE6BC422}"/>
              </a:ext>
            </a:extLst>
          </p:cNvPr>
          <p:cNvSpPr>
            <a:spLocks noChangeArrowheads="1"/>
          </p:cNvSpPr>
          <p:nvPr/>
        </p:nvSpPr>
        <p:spPr bwMode="auto">
          <a:xfrm>
            <a:off x="222504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7" name="Group 26">
            <a:extLst>
              <a:ext uri="{FF2B5EF4-FFF2-40B4-BE49-F238E27FC236}">
                <a16:creationId xmlns:a16="http://schemas.microsoft.com/office/drawing/2014/main" id="{D6D51660-CF91-73CD-319B-C8CACE623AC0}"/>
              </a:ext>
            </a:extLst>
          </p:cNvPr>
          <p:cNvGrpSpPr/>
          <p:nvPr/>
        </p:nvGrpSpPr>
        <p:grpSpPr>
          <a:xfrm>
            <a:off x="22250400" y="16282648"/>
            <a:ext cx="9829800" cy="1143000"/>
            <a:chOff x="1371600" y="4850182"/>
            <a:chExt cx="9829800" cy="1143000"/>
          </a:xfrm>
        </p:grpSpPr>
        <p:sp>
          <p:nvSpPr>
            <p:cNvPr id="28" name="Rectangle 27">
              <a:extLst>
                <a:ext uri="{FF2B5EF4-FFF2-40B4-BE49-F238E27FC236}">
                  <a16:creationId xmlns:a16="http://schemas.microsoft.com/office/drawing/2014/main" id="{4E6E1259-1098-CF48-7B8F-96C0CDCC603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9" name="Rectangle 75">
              <a:extLst>
                <a:ext uri="{FF2B5EF4-FFF2-40B4-BE49-F238E27FC236}">
                  <a16:creationId xmlns:a16="http://schemas.microsoft.com/office/drawing/2014/main" id="{4FC7FDF7-01E4-0A12-90B7-5A6B041A50BF}"/>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0" name="Rectangle 90">
            <a:extLst>
              <a:ext uri="{FF2B5EF4-FFF2-40B4-BE49-F238E27FC236}">
                <a16:creationId xmlns:a16="http://schemas.microsoft.com/office/drawing/2014/main" id="{3FB1C51D-DDE2-D0C2-E4ED-3AB5652B5416}"/>
              </a:ext>
            </a:extLst>
          </p:cNvPr>
          <p:cNvSpPr>
            <a:spLocks noChangeArrowheads="1"/>
          </p:cNvSpPr>
          <p:nvPr/>
        </p:nvSpPr>
        <p:spPr bwMode="auto">
          <a:xfrm>
            <a:off x="32689800" y="17630104"/>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1" name="Group 30">
            <a:extLst>
              <a:ext uri="{FF2B5EF4-FFF2-40B4-BE49-F238E27FC236}">
                <a16:creationId xmlns:a16="http://schemas.microsoft.com/office/drawing/2014/main" id="{98DD160E-3855-2D94-83D1-BCBA7AB72FDC}"/>
              </a:ext>
            </a:extLst>
          </p:cNvPr>
          <p:cNvGrpSpPr/>
          <p:nvPr/>
        </p:nvGrpSpPr>
        <p:grpSpPr>
          <a:xfrm>
            <a:off x="32689800" y="16282648"/>
            <a:ext cx="9829800" cy="1143000"/>
            <a:chOff x="1371600" y="4850182"/>
            <a:chExt cx="9829800" cy="1143000"/>
          </a:xfrm>
        </p:grpSpPr>
        <p:sp>
          <p:nvSpPr>
            <p:cNvPr id="32" name="Rectangle 31">
              <a:extLst>
                <a:ext uri="{FF2B5EF4-FFF2-40B4-BE49-F238E27FC236}">
                  <a16:creationId xmlns:a16="http://schemas.microsoft.com/office/drawing/2014/main" id="{C37B41D5-1545-AA5E-65C7-4B88354799E2}"/>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3" name="Rectangle 75">
              <a:extLst>
                <a:ext uri="{FF2B5EF4-FFF2-40B4-BE49-F238E27FC236}">
                  <a16:creationId xmlns:a16="http://schemas.microsoft.com/office/drawing/2014/main" id="{90779852-73D2-1394-9AA6-2CBFCCD07E2C}"/>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4" name="Rectangle 74">
            <a:extLst>
              <a:ext uri="{FF2B5EF4-FFF2-40B4-BE49-F238E27FC236}">
                <a16:creationId xmlns:a16="http://schemas.microsoft.com/office/drawing/2014/main" id="{A015C0D9-B1DF-7CC7-1E60-E1B8553EAB80}"/>
              </a:ext>
            </a:extLst>
          </p:cNvPr>
          <p:cNvSpPr>
            <a:spLocks noChangeArrowheads="1"/>
          </p:cNvSpPr>
          <p:nvPr/>
        </p:nvSpPr>
        <p:spPr bwMode="auto">
          <a:xfrm>
            <a:off x="1371601" y="914400"/>
            <a:ext cx="41148000" cy="402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rgbClr val="009A44"/>
                </a:solidFill>
                <a:latin typeface="Helvetica "/>
              </a:rPr>
              <a:t>Poster Title: at least 72 point (this is 84 pt)</a:t>
            </a:r>
            <a:br>
              <a:rPr lang="en-US" altLang="en-US" sz="8571" b="1" dirty="0">
                <a:solidFill>
                  <a:srgbClr val="006600"/>
                </a:solidFill>
                <a:latin typeface="Goudy Old Style" panose="02020502050305020303" pitchFamily="18" charset="0"/>
              </a:rPr>
            </a:br>
            <a:endParaRPr lang="en-US" altLang="en-US" sz="17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1933376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0">
            <a:extLst>
              <a:ext uri="{FF2B5EF4-FFF2-40B4-BE49-F238E27FC236}">
                <a16:creationId xmlns:a16="http://schemas.microsoft.com/office/drawing/2014/main" id="{D7665A3B-209A-725D-26EF-A104D5826B70}"/>
              </a:ext>
            </a:extLst>
          </p:cNvPr>
          <p:cNvSpPr>
            <a:spLocks noChangeArrowheads="1"/>
          </p:cNvSpPr>
          <p:nvPr/>
        </p:nvSpPr>
        <p:spPr bwMode="auto">
          <a:xfrm>
            <a:off x="1371600" y="6354791"/>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4" name="Group 3">
            <a:extLst>
              <a:ext uri="{FF2B5EF4-FFF2-40B4-BE49-F238E27FC236}">
                <a16:creationId xmlns:a16="http://schemas.microsoft.com/office/drawing/2014/main" id="{DD6C94CA-A79A-1EB4-7EDC-0BAB2496AB17}"/>
              </a:ext>
            </a:extLst>
          </p:cNvPr>
          <p:cNvGrpSpPr/>
          <p:nvPr/>
        </p:nvGrpSpPr>
        <p:grpSpPr>
          <a:xfrm>
            <a:off x="1371600" y="5007335"/>
            <a:ext cx="9829800" cy="1143000"/>
            <a:chOff x="1371600" y="4850182"/>
            <a:chExt cx="9829800" cy="1143000"/>
          </a:xfrm>
        </p:grpSpPr>
        <p:sp>
          <p:nvSpPr>
            <p:cNvPr id="5" name="Rectangle 4">
              <a:extLst>
                <a:ext uri="{FF2B5EF4-FFF2-40B4-BE49-F238E27FC236}">
                  <a16:creationId xmlns:a16="http://schemas.microsoft.com/office/drawing/2014/main" id="{55E6E0D1-D121-9006-2E5B-3F0F95C61F4A}"/>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6" name="Rectangle 75">
              <a:extLst>
                <a:ext uri="{FF2B5EF4-FFF2-40B4-BE49-F238E27FC236}">
                  <a16:creationId xmlns:a16="http://schemas.microsoft.com/office/drawing/2014/main" id="{108CB4A1-FB4D-614A-8E9D-95F51804A219}"/>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7" name="Rectangle 90">
            <a:extLst>
              <a:ext uri="{FF2B5EF4-FFF2-40B4-BE49-F238E27FC236}">
                <a16:creationId xmlns:a16="http://schemas.microsoft.com/office/drawing/2014/main" id="{87CE136C-7502-6C15-BC4D-F83AE785AF49}"/>
              </a:ext>
            </a:extLst>
          </p:cNvPr>
          <p:cNvSpPr>
            <a:spLocks noChangeArrowheads="1"/>
          </p:cNvSpPr>
          <p:nvPr/>
        </p:nvSpPr>
        <p:spPr bwMode="auto">
          <a:xfrm>
            <a:off x="11811000" y="6354791"/>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8" name="Group 7">
            <a:extLst>
              <a:ext uri="{FF2B5EF4-FFF2-40B4-BE49-F238E27FC236}">
                <a16:creationId xmlns:a16="http://schemas.microsoft.com/office/drawing/2014/main" id="{D21CCEAF-D3B0-792E-5873-740AD52B4873}"/>
              </a:ext>
            </a:extLst>
          </p:cNvPr>
          <p:cNvGrpSpPr/>
          <p:nvPr/>
        </p:nvGrpSpPr>
        <p:grpSpPr>
          <a:xfrm>
            <a:off x="11811000" y="5007335"/>
            <a:ext cx="9829800" cy="1143000"/>
            <a:chOff x="1371600" y="4850182"/>
            <a:chExt cx="9829800" cy="1143000"/>
          </a:xfrm>
        </p:grpSpPr>
        <p:sp>
          <p:nvSpPr>
            <p:cNvPr id="9" name="Rectangle 8">
              <a:extLst>
                <a:ext uri="{FF2B5EF4-FFF2-40B4-BE49-F238E27FC236}">
                  <a16:creationId xmlns:a16="http://schemas.microsoft.com/office/drawing/2014/main" id="{620269C6-5185-E736-1EBE-C82F9C8886DE}"/>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0" name="Rectangle 75">
              <a:extLst>
                <a:ext uri="{FF2B5EF4-FFF2-40B4-BE49-F238E27FC236}">
                  <a16:creationId xmlns:a16="http://schemas.microsoft.com/office/drawing/2014/main" id="{CB6783F4-B159-2B20-948E-3CC3FD6E2457}"/>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1" name="Rectangle 90">
            <a:extLst>
              <a:ext uri="{FF2B5EF4-FFF2-40B4-BE49-F238E27FC236}">
                <a16:creationId xmlns:a16="http://schemas.microsoft.com/office/drawing/2014/main" id="{41AAB29E-0712-8590-9A9C-762C39A5AD72}"/>
              </a:ext>
            </a:extLst>
          </p:cNvPr>
          <p:cNvSpPr>
            <a:spLocks noChangeArrowheads="1"/>
          </p:cNvSpPr>
          <p:nvPr/>
        </p:nvSpPr>
        <p:spPr bwMode="auto">
          <a:xfrm>
            <a:off x="22250400" y="6354791"/>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2" name="Group 11">
            <a:extLst>
              <a:ext uri="{FF2B5EF4-FFF2-40B4-BE49-F238E27FC236}">
                <a16:creationId xmlns:a16="http://schemas.microsoft.com/office/drawing/2014/main" id="{0022D404-CD34-921D-2A89-F988E97E3B91}"/>
              </a:ext>
            </a:extLst>
          </p:cNvPr>
          <p:cNvGrpSpPr/>
          <p:nvPr/>
        </p:nvGrpSpPr>
        <p:grpSpPr>
          <a:xfrm>
            <a:off x="22250400" y="5007335"/>
            <a:ext cx="9829800" cy="1143000"/>
            <a:chOff x="1371600" y="4850182"/>
            <a:chExt cx="9829800" cy="1143000"/>
          </a:xfrm>
        </p:grpSpPr>
        <p:sp>
          <p:nvSpPr>
            <p:cNvPr id="13" name="Rectangle 12">
              <a:extLst>
                <a:ext uri="{FF2B5EF4-FFF2-40B4-BE49-F238E27FC236}">
                  <a16:creationId xmlns:a16="http://schemas.microsoft.com/office/drawing/2014/main" id="{2B836A9C-ABA2-66BD-02B3-E88D78E03233}"/>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4" name="Rectangle 75">
              <a:extLst>
                <a:ext uri="{FF2B5EF4-FFF2-40B4-BE49-F238E27FC236}">
                  <a16:creationId xmlns:a16="http://schemas.microsoft.com/office/drawing/2014/main" id="{3560803F-9CEE-99A1-AF46-65E459C432AD}"/>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5" name="Rectangle 90">
            <a:extLst>
              <a:ext uri="{FF2B5EF4-FFF2-40B4-BE49-F238E27FC236}">
                <a16:creationId xmlns:a16="http://schemas.microsoft.com/office/drawing/2014/main" id="{1F86C234-F68F-7680-5D1E-55F0ECA17A16}"/>
              </a:ext>
            </a:extLst>
          </p:cNvPr>
          <p:cNvSpPr>
            <a:spLocks noChangeArrowheads="1"/>
          </p:cNvSpPr>
          <p:nvPr/>
        </p:nvSpPr>
        <p:spPr bwMode="auto">
          <a:xfrm>
            <a:off x="32689800" y="6354791"/>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16" name="Group 15">
            <a:extLst>
              <a:ext uri="{FF2B5EF4-FFF2-40B4-BE49-F238E27FC236}">
                <a16:creationId xmlns:a16="http://schemas.microsoft.com/office/drawing/2014/main" id="{8AE56FE5-6DFF-207A-5FA8-913829CAC5A1}"/>
              </a:ext>
            </a:extLst>
          </p:cNvPr>
          <p:cNvGrpSpPr/>
          <p:nvPr/>
        </p:nvGrpSpPr>
        <p:grpSpPr>
          <a:xfrm>
            <a:off x="32689800" y="5007335"/>
            <a:ext cx="9829800" cy="1143000"/>
            <a:chOff x="1371600" y="4850182"/>
            <a:chExt cx="9829800" cy="1143000"/>
          </a:xfrm>
        </p:grpSpPr>
        <p:sp>
          <p:nvSpPr>
            <p:cNvPr id="17" name="Rectangle 16">
              <a:extLst>
                <a:ext uri="{FF2B5EF4-FFF2-40B4-BE49-F238E27FC236}">
                  <a16:creationId xmlns:a16="http://schemas.microsoft.com/office/drawing/2014/main" id="{BDF72133-E52B-B17A-5B6E-CA5D79A0FA3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18" name="Rectangle 75">
              <a:extLst>
                <a:ext uri="{FF2B5EF4-FFF2-40B4-BE49-F238E27FC236}">
                  <a16:creationId xmlns:a16="http://schemas.microsoft.com/office/drawing/2014/main" id="{48650DF5-49F1-B01B-B2E2-D763BF8B5E10}"/>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19" name="Rectangle 90">
            <a:extLst>
              <a:ext uri="{FF2B5EF4-FFF2-40B4-BE49-F238E27FC236}">
                <a16:creationId xmlns:a16="http://schemas.microsoft.com/office/drawing/2014/main" id="{F6B64A1D-AE88-7748-F3B3-21308B7684CB}"/>
              </a:ext>
            </a:extLst>
          </p:cNvPr>
          <p:cNvSpPr>
            <a:spLocks noChangeArrowheads="1"/>
          </p:cNvSpPr>
          <p:nvPr/>
        </p:nvSpPr>
        <p:spPr bwMode="auto">
          <a:xfrm>
            <a:off x="1371600" y="17787257"/>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0" name="Group 19">
            <a:extLst>
              <a:ext uri="{FF2B5EF4-FFF2-40B4-BE49-F238E27FC236}">
                <a16:creationId xmlns:a16="http://schemas.microsoft.com/office/drawing/2014/main" id="{ECC98D9E-335C-70FC-EAB7-1F0460336D66}"/>
              </a:ext>
            </a:extLst>
          </p:cNvPr>
          <p:cNvGrpSpPr/>
          <p:nvPr/>
        </p:nvGrpSpPr>
        <p:grpSpPr>
          <a:xfrm>
            <a:off x="1371600" y="16439801"/>
            <a:ext cx="9829800" cy="1143000"/>
            <a:chOff x="1371600" y="4850182"/>
            <a:chExt cx="9829800" cy="1143000"/>
          </a:xfrm>
        </p:grpSpPr>
        <p:sp>
          <p:nvSpPr>
            <p:cNvPr id="21" name="Rectangle 20">
              <a:extLst>
                <a:ext uri="{FF2B5EF4-FFF2-40B4-BE49-F238E27FC236}">
                  <a16:creationId xmlns:a16="http://schemas.microsoft.com/office/drawing/2014/main" id="{21011F2A-9793-3627-767D-C0933C69EA1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2" name="Rectangle 75">
              <a:extLst>
                <a:ext uri="{FF2B5EF4-FFF2-40B4-BE49-F238E27FC236}">
                  <a16:creationId xmlns:a16="http://schemas.microsoft.com/office/drawing/2014/main" id="{D840893D-47EE-94C3-74A7-23FF7777FACA}"/>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3" name="Rectangle 90">
            <a:extLst>
              <a:ext uri="{FF2B5EF4-FFF2-40B4-BE49-F238E27FC236}">
                <a16:creationId xmlns:a16="http://schemas.microsoft.com/office/drawing/2014/main" id="{FC927129-DCDA-8B81-C669-891A97223976}"/>
              </a:ext>
            </a:extLst>
          </p:cNvPr>
          <p:cNvSpPr>
            <a:spLocks noChangeArrowheads="1"/>
          </p:cNvSpPr>
          <p:nvPr/>
        </p:nvSpPr>
        <p:spPr bwMode="auto">
          <a:xfrm>
            <a:off x="11811000" y="17787257"/>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4" name="Group 23">
            <a:extLst>
              <a:ext uri="{FF2B5EF4-FFF2-40B4-BE49-F238E27FC236}">
                <a16:creationId xmlns:a16="http://schemas.microsoft.com/office/drawing/2014/main" id="{B714BB34-1DB7-83CD-F764-0EFEBF1F392F}"/>
              </a:ext>
            </a:extLst>
          </p:cNvPr>
          <p:cNvGrpSpPr/>
          <p:nvPr/>
        </p:nvGrpSpPr>
        <p:grpSpPr>
          <a:xfrm>
            <a:off x="11811000" y="16439801"/>
            <a:ext cx="9829800" cy="1143000"/>
            <a:chOff x="1371600" y="4850182"/>
            <a:chExt cx="9829800" cy="1143000"/>
          </a:xfrm>
        </p:grpSpPr>
        <p:sp>
          <p:nvSpPr>
            <p:cNvPr id="25" name="Rectangle 24">
              <a:extLst>
                <a:ext uri="{FF2B5EF4-FFF2-40B4-BE49-F238E27FC236}">
                  <a16:creationId xmlns:a16="http://schemas.microsoft.com/office/drawing/2014/main" id="{A3CCF54C-1669-934C-92DB-300A6139B8EA}"/>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26" name="Rectangle 75">
              <a:extLst>
                <a:ext uri="{FF2B5EF4-FFF2-40B4-BE49-F238E27FC236}">
                  <a16:creationId xmlns:a16="http://schemas.microsoft.com/office/drawing/2014/main" id="{E2139609-4D71-FCBA-D93B-C4C2C6D95B1F}"/>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27" name="Rectangle 90">
            <a:extLst>
              <a:ext uri="{FF2B5EF4-FFF2-40B4-BE49-F238E27FC236}">
                <a16:creationId xmlns:a16="http://schemas.microsoft.com/office/drawing/2014/main" id="{26A6AAEF-7A2D-1603-C341-D23FA1D9EE1D}"/>
              </a:ext>
            </a:extLst>
          </p:cNvPr>
          <p:cNvSpPr>
            <a:spLocks noChangeArrowheads="1"/>
          </p:cNvSpPr>
          <p:nvPr/>
        </p:nvSpPr>
        <p:spPr bwMode="auto">
          <a:xfrm>
            <a:off x="22250400" y="17787257"/>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28" name="Group 27">
            <a:extLst>
              <a:ext uri="{FF2B5EF4-FFF2-40B4-BE49-F238E27FC236}">
                <a16:creationId xmlns:a16="http://schemas.microsoft.com/office/drawing/2014/main" id="{E4CEB0D5-D041-5727-E1ED-EADD328972FF}"/>
              </a:ext>
            </a:extLst>
          </p:cNvPr>
          <p:cNvGrpSpPr/>
          <p:nvPr/>
        </p:nvGrpSpPr>
        <p:grpSpPr>
          <a:xfrm>
            <a:off x="22250400" y="16439801"/>
            <a:ext cx="9829800" cy="1143000"/>
            <a:chOff x="1371600" y="4850182"/>
            <a:chExt cx="9829800" cy="1143000"/>
          </a:xfrm>
        </p:grpSpPr>
        <p:sp>
          <p:nvSpPr>
            <p:cNvPr id="29" name="Rectangle 28">
              <a:extLst>
                <a:ext uri="{FF2B5EF4-FFF2-40B4-BE49-F238E27FC236}">
                  <a16:creationId xmlns:a16="http://schemas.microsoft.com/office/drawing/2014/main" id="{3DF8633C-F93B-AA64-3D3E-F26EEAA68AD6}"/>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0" name="Rectangle 75">
              <a:extLst>
                <a:ext uri="{FF2B5EF4-FFF2-40B4-BE49-F238E27FC236}">
                  <a16:creationId xmlns:a16="http://schemas.microsoft.com/office/drawing/2014/main" id="{69EAE0AE-AE1D-38D9-CBEA-49F4DD109A7D}"/>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1" name="Rectangle 90">
            <a:extLst>
              <a:ext uri="{FF2B5EF4-FFF2-40B4-BE49-F238E27FC236}">
                <a16:creationId xmlns:a16="http://schemas.microsoft.com/office/drawing/2014/main" id="{ABE90D7A-F5F2-FB90-7231-2FBC5104DBCA}"/>
              </a:ext>
            </a:extLst>
          </p:cNvPr>
          <p:cNvSpPr>
            <a:spLocks noChangeArrowheads="1"/>
          </p:cNvSpPr>
          <p:nvPr/>
        </p:nvSpPr>
        <p:spPr bwMode="auto">
          <a:xfrm>
            <a:off x="32689800" y="17787257"/>
            <a:ext cx="9829800" cy="842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grpSp>
        <p:nvGrpSpPr>
          <p:cNvPr id="32" name="Group 31">
            <a:extLst>
              <a:ext uri="{FF2B5EF4-FFF2-40B4-BE49-F238E27FC236}">
                <a16:creationId xmlns:a16="http://schemas.microsoft.com/office/drawing/2014/main" id="{F547D6EA-24D5-DE65-D5C0-59B1875E7659}"/>
              </a:ext>
            </a:extLst>
          </p:cNvPr>
          <p:cNvGrpSpPr/>
          <p:nvPr/>
        </p:nvGrpSpPr>
        <p:grpSpPr>
          <a:xfrm>
            <a:off x="32689800" y="16439801"/>
            <a:ext cx="9829800" cy="1143000"/>
            <a:chOff x="1371600" y="4850182"/>
            <a:chExt cx="9829800" cy="1143000"/>
          </a:xfrm>
        </p:grpSpPr>
        <p:sp>
          <p:nvSpPr>
            <p:cNvPr id="33" name="Rectangle 32">
              <a:extLst>
                <a:ext uri="{FF2B5EF4-FFF2-40B4-BE49-F238E27FC236}">
                  <a16:creationId xmlns:a16="http://schemas.microsoft.com/office/drawing/2014/main" id="{9E038A02-C224-3285-912A-DAFFBB013D40}"/>
                </a:ext>
              </a:extLst>
            </p:cNvPr>
            <p:cNvSpPr/>
            <p:nvPr/>
          </p:nvSpPr>
          <p:spPr bwMode="auto">
            <a:xfrm>
              <a:off x="1371600" y="4850182"/>
              <a:ext cx="9829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78377" tIns="39189" rIns="78377" bIns="39189" numCol="1" rtlCol="0" anchor="t" anchorCtr="0" compatLnSpc="1">
              <a:prstTxWarp prst="textNoShape">
                <a:avLst/>
              </a:prstTxWarp>
            </a:bodyPr>
            <a:lstStyle/>
            <a:p>
              <a:pPr defTabSz="4344544"/>
              <a:endParaRPr lang="en-US" sz="8571">
                <a:latin typeface="Arial" charset="0"/>
              </a:endParaRPr>
            </a:p>
          </p:txBody>
        </p:sp>
        <p:sp>
          <p:nvSpPr>
            <p:cNvPr id="34" name="Rectangle 75">
              <a:extLst>
                <a:ext uri="{FF2B5EF4-FFF2-40B4-BE49-F238E27FC236}">
                  <a16:creationId xmlns:a16="http://schemas.microsoft.com/office/drawing/2014/main" id="{A931AAE3-560D-F790-5047-1C4863BB852D}"/>
                </a:ext>
              </a:extLst>
            </p:cNvPr>
            <p:cNvSpPr>
              <a:spLocks noChangeArrowheads="1"/>
            </p:cNvSpPr>
            <p:nvPr/>
          </p:nvSpPr>
          <p:spPr bwMode="auto">
            <a:xfrm>
              <a:off x="1737360" y="4983480"/>
              <a:ext cx="9270547"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FFFFFF"/>
                  </a:solidFill>
                  <a:latin typeface="Helvetica" panose="020B0604020202020204" pitchFamily="34" charset="0"/>
                </a:rPr>
                <a:t>Section header (48 pt)</a:t>
              </a:r>
            </a:p>
          </p:txBody>
        </p:sp>
      </p:grpSp>
      <p:sp>
        <p:nvSpPr>
          <p:cNvPr id="35" name="Rectangle 74">
            <a:extLst>
              <a:ext uri="{FF2B5EF4-FFF2-40B4-BE49-F238E27FC236}">
                <a16:creationId xmlns:a16="http://schemas.microsoft.com/office/drawing/2014/main" id="{15D33AE7-5C86-DE96-7C95-2DD3CF6616B6}"/>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74800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90">
            <a:extLst>
              <a:ext uri="{FF2B5EF4-FFF2-40B4-BE49-F238E27FC236}">
                <a16:creationId xmlns:a16="http://schemas.microsoft.com/office/drawing/2014/main" id="{E66210F4-662C-AC74-396F-D1DDCEB0FD24}"/>
              </a:ext>
            </a:extLst>
          </p:cNvPr>
          <p:cNvSpPr>
            <a:spLocks noChangeArrowheads="1"/>
          </p:cNvSpPr>
          <p:nvPr/>
        </p:nvSpPr>
        <p:spPr bwMode="auto">
          <a:xfrm>
            <a:off x="13716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7" name="Rectangle 75">
            <a:extLst>
              <a:ext uri="{FF2B5EF4-FFF2-40B4-BE49-F238E27FC236}">
                <a16:creationId xmlns:a16="http://schemas.microsoft.com/office/drawing/2014/main" id="{D99FACB8-4CA2-2BBB-2559-1719CC4E8E9F}"/>
              </a:ext>
            </a:extLst>
          </p:cNvPr>
          <p:cNvSpPr>
            <a:spLocks noChangeArrowheads="1"/>
          </p:cNvSpPr>
          <p:nvPr/>
        </p:nvSpPr>
        <p:spPr bwMode="auto">
          <a:xfrm>
            <a:off x="13716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38" name="Rectangle 90">
            <a:extLst>
              <a:ext uri="{FF2B5EF4-FFF2-40B4-BE49-F238E27FC236}">
                <a16:creationId xmlns:a16="http://schemas.microsoft.com/office/drawing/2014/main" id="{809139C2-C80C-B808-E688-6335CBC4F523}"/>
              </a:ext>
            </a:extLst>
          </p:cNvPr>
          <p:cNvSpPr>
            <a:spLocks noChangeArrowheads="1"/>
          </p:cNvSpPr>
          <p:nvPr/>
        </p:nvSpPr>
        <p:spPr bwMode="auto">
          <a:xfrm>
            <a:off x="118110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39" name="Rectangle 75">
            <a:extLst>
              <a:ext uri="{FF2B5EF4-FFF2-40B4-BE49-F238E27FC236}">
                <a16:creationId xmlns:a16="http://schemas.microsoft.com/office/drawing/2014/main" id="{0013D8E3-287D-55F9-1DC4-0884C3ADFBFF}"/>
              </a:ext>
            </a:extLst>
          </p:cNvPr>
          <p:cNvSpPr>
            <a:spLocks noChangeArrowheads="1"/>
          </p:cNvSpPr>
          <p:nvPr/>
        </p:nvSpPr>
        <p:spPr bwMode="auto">
          <a:xfrm>
            <a:off x="118110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0" name="Rectangle 90">
            <a:extLst>
              <a:ext uri="{FF2B5EF4-FFF2-40B4-BE49-F238E27FC236}">
                <a16:creationId xmlns:a16="http://schemas.microsoft.com/office/drawing/2014/main" id="{1DEFE56F-5B2A-2581-4DEE-10927386933F}"/>
              </a:ext>
            </a:extLst>
          </p:cNvPr>
          <p:cNvSpPr>
            <a:spLocks noChangeArrowheads="1"/>
          </p:cNvSpPr>
          <p:nvPr/>
        </p:nvSpPr>
        <p:spPr bwMode="auto">
          <a:xfrm>
            <a:off x="222504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1" name="Rectangle 75">
            <a:extLst>
              <a:ext uri="{FF2B5EF4-FFF2-40B4-BE49-F238E27FC236}">
                <a16:creationId xmlns:a16="http://schemas.microsoft.com/office/drawing/2014/main" id="{76EA90F6-FB72-193D-D298-C4DFF2860C30}"/>
              </a:ext>
            </a:extLst>
          </p:cNvPr>
          <p:cNvSpPr>
            <a:spLocks noChangeArrowheads="1"/>
          </p:cNvSpPr>
          <p:nvPr/>
        </p:nvSpPr>
        <p:spPr bwMode="auto">
          <a:xfrm>
            <a:off x="222504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2" name="Rectangle 90">
            <a:extLst>
              <a:ext uri="{FF2B5EF4-FFF2-40B4-BE49-F238E27FC236}">
                <a16:creationId xmlns:a16="http://schemas.microsoft.com/office/drawing/2014/main" id="{429B2F12-59EA-1744-34BD-C7EF2B0C180B}"/>
              </a:ext>
            </a:extLst>
          </p:cNvPr>
          <p:cNvSpPr>
            <a:spLocks noChangeArrowheads="1"/>
          </p:cNvSpPr>
          <p:nvPr/>
        </p:nvSpPr>
        <p:spPr bwMode="auto">
          <a:xfrm>
            <a:off x="32689800" y="6007554"/>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3" name="Rectangle 75">
            <a:extLst>
              <a:ext uri="{FF2B5EF4-FFF2-40B4-BE49-F238E27FC236}">
                <a16:creationId xmlns:a16="http://schemas.microsoft.com/office/drawing/2014/main" id="{808DA397-64EE-B45A-0919-7AF5DE2B9B7B}"/>
              </a:ext>
            </a:extLst>
          </p:cNvPr>
          <p:cNvSpPr>
            <a:spLocks noChangeArrowheads="1"/>
          </p:cNvSpPr>
          <p:nvPr/>
        </p:nvSpPr>
        <p:spPr bwMode="auto">
          <a:xfrm>
            <a:off x="32689800" y="5093154"/>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4" name="Rectangle 90">
            <a:extLst>
              <a:ext uri="{FF2B5EF4-FFF2-40B4-BE49-F238E27FC236}">
                <a16:creationId xmlns:a16="http://schemas.microsoft.com/office/drawing/2014/main" id="{D572CA46-F298-B173-1B63-E400C449EC44}"/>
              </a:ext>
            </a:extLst>
          </p:cNvPr>
          <p:cNvSpPr>
            <a:spLocks noChangeArrowheads="1"/>
          </p:cNvSpPr>
          <p:nvPr/>
        </p:nvSpPr>
        <p:spPr bwMode="auto">
          <a:xfrm>
            <a:off x="13716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5" name="Rectangle 75">
            <a:extLst>
              <a:ext uri="{FF2B5EF4-FFF2-40B4-BE49-F238E27FC236}">
                <a16:creationId xmlns:a16="http://schemas.microsoft.com/office/drawing/2014/main" id="{19110164-6406-B66D-74B2-3900D55ECC75}"/>
              </a:ext>
            </a:extLst>
          </p:cNvPr>
          <p:cNvSpPr>
            <a:spLocks noChangeArrowheads="1"/>
          </p:cNvSpPr>
          <p:nvPr/>
        </p:nvSpPr>
        <p:spPr bwMode="auto">
          <a:xfrm>
            <a:off x="13716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6" name="Rectangle 90">
            <a:extLst>
              <a:ext uri="{FF2B5EF4-FFF2-40B4-BE49-F238E27FC236}">
                <a16:creationId xmlns:a16="http://schemas.microsoft.com/office/drawing/2014/main" id="{009552F0-4464-91B2-EA42-A0E5F1C7D18A}"/>
              </a:ext>
            </a:extLst>
          </p:cNvPr>
          <p:cNvSpPr>
            <a:spLocks noChangeArrowheads="1"/>
          </p:cNvSpPr>
          <p:nvPr/>
        </p:nvSpPr>
        <p:spPr bwMode="auto">
          <a:xfrm>
            <a:off x="118110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7" name="Rectangle 75">
            <a:extLst>
              <a:ext uri="{FF2B5EF4-FFF2-40B4-BE49-F238E27FC236}">
                <a16:creationId xmlns:a16="http://schemas.microsoft.com/office/drawing/2014/main" id="{A994FF7C-0FBD-F63E-2505-3A3E764B882B}"/>
              </a:ext>
            </a:extLst>
          </p:cNvPr>
          <p:cNvSpPr>
            <a:spLocks noChangeArrowheads="1"/>
          </p:cNvSpPr>
          <p:nvPr/>
        </p:nvSpPr>
        <p:spPr bwMode="auto">
          <a:xfrm>
            <a:off x="118110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48" name="Rectangle 90">
            <a:extLst>
              <a:ext uri="{FF2B5EF4-FFF2-40B4-BE49-F238E27FC236}">
                <a16:creationId xmlns:a16="http://schemas.microsoft.com/office/drawing/2014/main" id="{8341E25A-0D8C-1602-A27F-9FD36F942385}"/>
              </a:ext>
            </a:extLst>
          </p:cNvPr>
          <p:cNvSpPr>
            <a:spLocks noChangeArrowheads="1"/>
          </p:cNvSpPr>
          <p:nvPr/>
        </p:nvSpPr>
        <p:spPr bwMode="auto">
          <a:xfrm>
            <a:off x="222504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49" name="Rectangle 75">
            <a:extLst>
              <a:ext uri="{FF2B5EF4-FFF2-40B4-BE49-F238E27FC236}">
                <a16:creationId xmlns:a16="http://schemas.microsoft.com/office/drawing/2014/main" id="{DA6A6681-D603-98A2-5529-05F51CFAEA5B}"/>
              </a:ext>
            </a:extLst>
          </p:cNvPr>
          <p:cNvSpPr>
            <a:spLocks noChangeArrowheads="1"/>
          </p:cNvSpPr>
          <p:nvPr/>
        </p:nvSpPr>
        <p:spPr bwMode="auto">
          <a:xfrm>
            <a:off x="222504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50" name="Rectangle 90">
            <a:extLst>
              <a:ext uri="{FF2B5EF4-FFF2-40B4-BE49-F238E27FC236}">
                <a16:creationId xmlns:a16="http://schemas.microsoft.com/office/drawing/2014/main" id="{299E6159-7CCD-CEFF-9F6B-A19463205D40}"/>
              </a:ext>
            </a:extLst>
          </p:cNvPr>
          <p:cNvSpPr>
            <a:spLocks noChangeArrowheads="1"/>
          </p:cNvSpPr>
          <p:nvPr/>
        </p:nvSpPr>
        <p:spPr bwMode="auto">
          <a:xfrm>
            <a:off x="32689800" y="16078200"/>
            <a:ext cx="9829800" cy="320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900"/>
              </a:spcAft>
              <a:buNone/>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a:p>
            <a:pPr eaLnBrk="1" hangingPunct="1">
              <a:lnSpc>
                <a:spcPct val="110000"/>
              </a:lnSpc>
              <a:spcBef>
                <a:spcPts val="0"/>
              </a:spcBef>
              <a:spcAft>
                <a:spcPts val="900"/>
              </a:spcAft>
            </a:pPr>
            <a:r>
              <a:rPr lang="en-US" altLang="en-US" sz="2800" dirty="0">
                <a:solidFill>
                  <a:srgbClr val="000000"/>
                </a:solidFill>
                <a:latin typeface="Helvetica" panose="020B0604020202020204" pitchFamily="34" charset="0"/>
              </a:rPr>
              <a:t>Sample Text (28 pt)</a:t>
            </a:r>
          </a:p>
        </p:txBody>
      </p:sp>
      <p:sp>
        <p:nvSpPr>
          <p:cNvPr id="51" name="Rectangle 75">
            <a:extLst>
              <a:ext uri="{FF2B5EF4-FFF2-40B4-BE49-F238E27FC236}">
                <a16:creationId xmlns:a16="http://schemas.microsoft.com/office/drawing/2014/main" id="{F29814BC-607D-A3E0-DF77-2E0634C8F808}"/>
              </a:ext>
            </a:extLst>
          </p:cNvPr>
          <p:cNvSpPr>
            <a:spLocks noChangeArrowheads="1"/>
          </p:cNvSpPr>
          <p:nvPr/>
        </p:nvSpPr>
        <p:spPr bwMode="auto">
          <a:xfrm>
            <a:off x="32689800" y="15163800"/>
            <a:ext cx="9829800" cy="85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8"/>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4800" b="1" dirty="0">
                <a:solidFill>
                  <a:srgbClr val="009A44"/>
                </a:solidFill>
                <a:latin typeface="Helvetica" panose="020B0604020202020204" pitchFamily="34" charset="0"/>
              </a:rPr>
              <a:t>Section header (48 pt)</a:t>
            </a:r>
          </a:p>
        </p:txBody>
      </p:sp>
      <p:sp>
        <p:nvSpPr>
          <p:cNvPr id="52" name="Rectangle 74">
            <a:extLst>
              <a:ext uri="{FF2B5EF4-FFF2-40B4-BE49-F238E27FC236}">
                <a16:creationId xmlns:a16="http://schemas.microsoft.com/office/drawing/2014/main" id="{5C42BCCA-6E4C-2B77-2A77-FEDF7E7B7AAF}"/>
              </a:ext>
            </a:extLst>
          </p:cNvPr>
          <p:cNvSpPr>
            <a:spLocks noChangeArrowheads="1"/>
          </p:cNvSpPr>
          <p:nvPr/>
        </p:nvSpPr>
        <p:spPr bwMode="auto">
          <a:xfrm>
            <a:off x="1371600" y="777240"/>
            <a:ext cx="41148000" cy="43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377" tIns="39189" rIns="78377" bIns="39189"/>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400" b="1" dirty="0">
                <a:solidFill>
                  <a:schemeClr val="bg1"/>
                </a:solidFill>
                <a:latin typeface="Helvetica "/>
              </a:rPr>
              <a:t>Poster Title: at least 72 point (this is 84 pt)</a:t>
            </a:r>
            <a:br>
              <a:rPr lang="en-US" altLang="en-US" sz="8571" b="1" dirty="0">
                <a:solidFill>
                  <a:schemeClr val="bg1"/>
                </a:solidFill>
                <a:latin typeface="Goudy Old Style" panose="02020502050305020303" pitchFamily="18" charset="0"/>
              </a:rPr>
            </a:br>
            <a:endParaRPr lang="en-US" altLang="en-US" sz="1700" b="1" dirty="0">
              <a:solidFill>
                <a:schemeClr val="bg1"/>
              </a:solidFill>
              <a:latin typeface="Goudy Old Style" panose="02020502050305020303" pitchFamily="18" charset="0"/>
            </a:endParaRPr>
          </a:p>
          <a:p>
            <a:pPr eaLnBrk="1" hangingPunct="1">
              <a:spcBef>
                <a:spcPct val="0"/>
              </a:spcBef>
              <a:buNone/>
            </a:pPr>
            <a:r>
              <a:rPr lang="en-US" sz="56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417071672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oudy Old Style"/>
        <a:ea typeface=""/>
        <a:cs typeface=""/>
      </a:majorFont>
      <a:minorFont>
        <a:latin typeface="CG Ome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Metadata/LabelInfo.xml><?xml version="1.0" encoding="utf-8"?>
<clbl:labelList xmlns:clbl="http://schemas.microsoft.com/office/2020/mipLabelMetadata">
  <clbl:label id="{080ca090-da8c-4360-a3bc-148c3bd51ef5}" enabled="1" method="Standard" siteId="{ec37a091-b9a6-47e5-98d0-903d4a419203}" contentBits="0" removed="0"/>
</clbl:labelList>
</file>

<file path=docProps/app.xml><?xml version="1.0" encoding="utf-8"?>
<Properties xmlns="http://schemas.openxmlformats.org/officeDocument/2006/extended-properties" xmlns:vt="http://schemas.openxmlformats.org/officeDocument/2006/docPropsVTypes">
  <TotalTime>829</TotalTime>
  <Words>8193</Words>
  <Application>Microsoft Office PowerPoint</Application>
  <PresentationFormat>Custom</PresentationFormat>
  <Paragraphs>1056</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Goudy Old Style</vt:lpstr>
      <vt:lpstr>Helvetica</vt:lpstr>
      <vt:lpstr>Helvetica </vt:lpstr>
      <vt:lpstr>Oswald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 School of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Lee</dc:creator>
  <cp:lastModifiedBy>Lee, John</cp:lastModifiedBy>
  <cp:revision>81</cp:revision>
  <dcterms:created xsi:type="dcterms:W3CDTF">2006-09-08T15:21:56Z</dcterms:created>
  <dcterms:modified xsi:type="dcterms:W3CDTF">2026-07-23T16:08:40Z</dcterms:modified>
</cp:coreProperties>
</file>